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 id="2147483674" r:id="rId6"/>
    <p:sldMasterId id="2147483667" r:id="rId7"/>
    <p:sldMasterId id="2147483685" r:id="rId8"/>
    <p:sldMasterId id="2147483677" r:id="rId9"/>
    <p:sldMasterId id="2147483695" r:id="rId10"/>
    <p:sldMasterId id="2147483713" r:id="rId11"/>
  </p:sldMasterIdLst>
  <p:notesMasterIdLst>
    <p:notesMasterId r:id="rId40"/>
  </p:notesMasterIdLst>
  <p:sldIdLst>
    <p:sldId id="274" r:id="rId12"/>
    <p:sldId id="278" r:id="rId13"/>
    <p:sldId id="1165" r:id="rId14"/>
    <p:sldId id="1132" r:id="rId15"/>
    <p:sldId id="1169" r:id="rId16"/>
    <p:sldId id="1112" r:id="rId17"/>
    <p:sldId id="1167" r:id="rId18"/>
    <p:sldId id="1170" r:id="rId19"/>
    <p:sldId id="1166" r:id="rId20"/>
    <p:sldId id="1155" r:id="rId21"/>
    <p:sldId id="1157" r:id="rId22"/>
    <p:sldId id="1034" r:id="rId23"/>
    <p:sldId id="1158" r:id="rId24"/>
    <p:sldId id="1161" r:id="rId25"/>
    <p:sldId id="1171" r:id="rId26"/>
    <p:sldId id="1172" r:id="rId27"/>
    <p:sldId id="1162" r:id="rId28"/>
    <p:sldId id="1179" r:id="rId29"/>
    <p:sldId id="1174" r:id="rId30"/>
    <p:sldId id="1173" r:id="rId31"/>
    <p:sldId id="1175" r:id="rId32"/>
    <p:sldId id="1163" r:id="rId33"/>
    <p:sldId id="1176" r:id="rId34"/>
    <p:sldId id="1177" r:id="rId35"/>
    <p:sldId id="1178" r:id="rId36"/>
    <p:sldId id="1164" r:id="rId37"/>
    <p:sldId id="758" r:id="rId38"/>
    <p:sldId id="280" r:id="rId3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B1F"/>
    <a:srgbClr val="955817"/>
    <a:srgbClr val="B3C5C1"/>
    <a:srgbClr val="FBEFE2"/>
    <a:srgbClr val="F8E4CF"/>
    <a:srgbClr val="F0CAA0"/>
    <a:srgbClr val="E9AF70"/>
    <a:srgbClr val="E2F0F6"/>
    <a:srgbClr val="C6E2ED"/>
    <a:srgbClr val="AAD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38F0B-C0F5-45B7-A2E4-DC595501855C}" v="1" dt="2022-12-12T15:13:46.441"/>
  </p1510:revLst>
</p1510:revInfo>
</file>

<file path=ppt/tableStyles.xml><?xml version="1.0" encoding="utf-8"?>
<a:tblStyleLst xmlns:a="http://schemas.openxmlformats.org/drawingml/2006/main" def="{5C22544A-7EE6-4342-B048-85BDC9FD1C3A}">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5/10/relationships/revisionInfo" Target="revisionInfo.xml"/><Relationship Id="rId20" Type="http://schemas.openxmlformats.org/officeDocument/2006/relationships/slide" Target="slides/slide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  De Smet" userId="c11601c8-3d21-458e-b4d0-455bb6bed52d" providerId="ADAL" clId="{1F0E3812-8C6E-455D-A859-3D00B3045434}"/>
    <pc:docChg chg="undo custSel addSld delSld modSld sldOrd">
      <pc:chgData name="Ise  De Smet" userId="c11601c8-3d21-458e-b4d0-455bb6bed52d" providerId="ADAL" clId="{1F0E3812-8C6E-455D-A859-3D00B3045434}" dt="2022-12-08T10:57:25.876" v="1612" actId="20577"/>
      <pc:docMkLst>
        <pc:docMk/>
      </pc:docMkLst>
      <pc:sldChg chg="del">
        <pc:chgData name="Ise  De Smet" userId="c11601c8-3d21-458e-b4d0-455bb6bed52d" providerId="ADAL" clId="{1F0E3812-8C6E-455D-A859-3D00B3045434}" dt="2022-11-29T11:35:27.274" v="1" actId="2696"/>
        <pc:sldMkLst>
          <pc:docMk/>
          <pc:sldMk cId="4086632625" sldId="259"/>
        </pc:sldMkLst>
      </pc:sldChg>
      <pc:sldChg chg="modSp mod modNotesTx">
        <pc:chgData name="Ise  De Smet" userId="c11601c8-3d21-458e-b4d0-455bb6bed52d" providerId="ADAL" clId="{1F0E3812-8C6E-455D-A859-3D00B3045434}" dt="2022-11-29T12:22:43.696" v="140" actId="20577"/>
        <pc:sldMkLst>
          <pc:docMk/>
          <pc:sldMk cId="1125811619" sldId="274"/>
        </pc:sldMkLst>
        <pc:spChg chg="mod">
          <ac:chgData name="Ise  De Smet" userId="c11601c8-3d21-458e-b4d0-455bb6bed52d" providerId="ADAL" clId="{1F0E3812-8C6E-455D-A859-3D00B3045434}" dt="2022-11-29T11:35:50.232" v="13" actId="20577"/>
          <ac:spMkLst>
            <pc:docMk/>
            <pc:sldMk cId="1125811619" sldId="274"/>
            <ac:spMk id="2" creationId="{97D6DEB1-60EA-7F57-9540-7ED4807EEAC3}"/>
          </ac:spMkLst>
        </pc:spChg>
        <pc:spChg chg="mod">
          <ac:chgData name="Ise  De Smet" userId="c11601c8-3d21-458e-b4d0-455bb6bed52d" providerId="ADAL" clId="{1F0E3812-8C6E-455D-A859-3D00B3045434}" dt="2022-11-29T11:36:15.678" v="31" actId="1076"/>
          <ac:spMkLst>
            <pc:docMk/>
            <pc:sldMk cId="1125811619" sldId="274"/>
            <ac:spMk id="3" creationId="{A21BAAFF-91EE-D542-5E68-39798AAC6557}"/>
          </ac:spMkLst>
        </pc:spChg>
      </pc:sldChg>
      <pc:sldChg chg="del">
        <pc:chgData name="Ise  De Smet" userId="c11601c8-3d21-458e-b4d0-455bb6bed52d" providerId="ADAL" clId="{1F0E3812-8C6E-455D-A859-3D00B3045434}" dt="2022-11-29T16:10:52.556" v="446" actId="47"/>
        <pc:sldMkLst>
          <pc:docMk/>
          <pc:sldMk cId="3389666493" sldId="275"/>
        </pc:sldMkLst>
      </pc:sldChg>
      <pc:sldChg chg="modSp mod modNotesTx">
        <pc:chgData name="Ise  De Smet" userId="c11601c8-3d21-458e-b4d0-455bb6bed52d" providerId="ADAL" clId="{1F0E3812-8C6E-455D-A859-3D00B3045434}" dt="2022-11-29T16:14:30.481" v="499" actId="20577"/>
        <pc:sldMkLst>
          <pc:docMk/>
          <pc:sldMk cId="4273471162" sldId="278"/>
        </pc:sldMkLst>
        <pc:spChg chg="mod">
          <ac:chgData name="Ise  De Smet" userId="c11601c8-3d21-458e-b4d0-455bb6bed52d" providerId="ADAL" clId="{1F0E3812-8C6E-455D-A859-3D00B3045434}" dt="2022-11-29T11:38:19.586" v="41" actId="20577"/>
          <ac:spMkLst>
            <pc:docMk/>
            <pc:sldMk cId="4273471162" sldId="278"/>
            <ac:spMk id="13" creationId="{933F26CB-6D41-A2A4-3D6A-CEC36C727BEA}"/>
          </ac:spMkLst>
        </pc:spChg>
        <pc:spChg chg="mod">
          <ac:chgData name="Ise  De Smet" userId="c11601c8-3d21-458e-b4d0-455bb6bed52d" providerId="ADAL" clId="{1F0E3812-8C6E-455D-A859-3D00B3045434}" dt="2022-11-29T16:14:30.481" v="499" actId="20577"/>
          <ac:spMkLst>
            <pc:docMk/>
            <pc:sldMk cId="4273471162" sldId="278"/>
            <ac:spMk id="16" creationId="{4803F87F-A5F6-03CD-7268-A1890131D392}"/>
          </ac:spMkLst>
        </pc:spChg>
      </pc:sldChg>
      <pc:sldChg chg="modSp add del mod setBg">
        <pc:chgData name="Ise  De Smet" userId="c11601c8-3d21-458e-b4d0-455bb6bed52d" providerId="ADAL" clId="{1F0E3812-8C6E-455D-A859-3D00B3045434}" dt="2022-11-29T16:11:45.804" v="455" actId="20577"/>
        <pc:sldMkLst>
          <pc:docMk/>
          <pc:sldMk cId="1078778721" sldId="280"/>
        </pc:sldMkLst>
        <pc:spChg chg="mod">
          <ac:chgData name="Ise  De Smet" userId="c11601c8-3d21-458e-b4d0-455bb6bed52d" providerId="ADAL" clId="{1F0E3812-8C6E-455D-A859-3D00B3045434}" dt="2022-11-29T16:11:45.804" v="455" actId="20577"/>
          <ac:spMkLst>
            <pc:docMk/>
            <pc:sldMk cId="1078778721" sldId="280"/>
            <ac:spMk id="5" creationId="{35E11D36-0408-6477-14A5-33979E64B9B7}"/>
          </ac:spMkLst>
        </pc:spChg>
      </pc:sldChg>
      <pc:sldChg chg="del">
        <pc:chgData name="Ise  De Smet" userId="c11601c8-3d21-458e-b4d0-455bb6bed52d" providerId="ADAL" clId="{1F0E3812-8C6E-455D-A859-3D00B3045434}" dt="2022-11-29T16:10:40.141" v="444" actId="47"/>
        <pc:sldMkLst>
          <pc:docMk/>
          <pc:sldMk cId="1764408567" sldId="281"/>
        </pc:sldMkLst>
      </pc:sldChg>
      <pc:sldChg chg="del">
        <pc:chgData name="Ise  De Smet" userId="c11601c8-3d21-458e-b4d0-455bb6bed52d" providerId="ADAL" clId="{1F0E3812-8C6E-455D-A859-3D00B3045434}" dt="2022-11-29T16:10:40.141" v="444" actId="47"/>
        <pc:sldMkLst>
          <pc:docMk/>
          <pc:sldMk cId="2430523209" sldId="292"/>
        </pc:sldMkLst>
      </pc:sldChg>
      <pc:sldChg chg="del">
        <pc:chgData name="Ise  De Smet" userId="c11601c8-3d21-458e-b4d0-455bb6bed52d" providerId="ADAL" clId="{1F0E3812-8C6E-455D-A859-3D00B3045434}" dt="2022-11-29T16:10:40.141" v="444" actId="47"/>
        <pc:sldMkLst>
          <pc:docMk/>
          <pc:sldMk cId="2257487470" sldId="293"/>
        </pc:sldMkLst>
      </pc:sldChg>
      <pc:sldChg chg="del">
        <pc:chgData name="Ise  De Smet" userId="c11601c8-3d21-458e-b4d0-455bb6bed52d" providerId="ADAL" clId="{1F0E3812-8C6E-455D-A859-3D00B3045434}" dt="2022-11-29T16:10:52.556" v="446" actId="47"/>
        <pc:sldMkLst>
          <pc:docMk/>
          <pc:sldMk cId="183843540" sldId="300"/>
        </pc:sldMkLst>
      </pc:sldChg>
      <pc:sldChg chg="del">
        <pc:chgData name="Ise  De Smet" userId="c11601c8-3d21-458e-b4d0-455bb6bed52d" providerId="ADAL" clId="{1F0E3812-8C6E-455D-A859-3D00B3045434}" dt="2022-11-29T16:10:45.379" v="445" actId="47"/>
        <pc:sldMkLst>
          <pc:docMk/>
          <pc:sldMk cId="3067064688" sldId="304"/>
        </pc:sldMkLst>
      </pc:sldChg>
      <pc:sldChg chg="delSp add del mod">
        <pc:chgData name="Ise  De Smet" userId="c11601c8-3d21-458e-b4d0-455bb6bed52d" providerId="ADAL" clId="{1F0E3812-8C6E-455D-A859-3D00B3045434}" dt="2022-11-29T16:38:00.602" v="802" actId="47"/>
        <pc:sldMkLst>
          <pc:docMk/>
          <pc:sldMk cId="1811596455" sldId="309"/>
        </pc:sldMkLst>
        <pc:graphicFrameChg chg="del">
          <ac:chgData name="Ise  De Smet" userId="c11601c8-3d21-458e-b4d0-455bb6bed52d" providerId="ADAL" clId="{1F0E3812-8C6E-455D-A859-3D00B3045434}" dt="2022-11-29T16:32:44.619" v="717" actId="21"/>
          <ac:graphicFrameMkLst>
            <pc:docMk/>
            <pc:sldMk cId="1811596455" sldId="309"/>
            <ac:graphicFrameMk id="5" creationId="{8706DF9D-D3DE-4DD6-9DE7-A819AED0186E}"/>
          </ac:graphicFrameMkLst>
        </pc:graphicFrameChg>
        <pc:graphicFrameChg chg="del">
          <ac:chgData name="Ise  De Smet" userId="c11601c8-3d21-458e-b4d0-455bb6bed52d" providerId="ADAL" clId="{1F0E3812-8C6E-455D-A859-3D00B3045434}" dt="2022-11-29T16:32:14.996" v="710" actId="21"/>
          <ac:graphicFrameMkLst>
            <pc:docMk/>
            <pc:sldMk cId="1811596455" sldId="309"/>
            <ac:graphicFrameMk id="8" creationId="{4BA8F0C7-D556-4688-86D5-56181FAB0151}"/>
          </ac:graphicFrameMkLst>
        </pc:graphicFrameChg>
      </pc:sldChg>
      <pc:sldChg chg="del">
        <pc:chgData name="Ise  De Smet" userId="c11601c8-3d21-458e-b4d0-455bb6bed52d" providerId="ADAL" clId="{1F0E3812-8C6E-455D-A859-3D00B3045434}" dt="2022-11-29T16:10:52.556" v="446" actId="47"/>
        <pc:sldMkLst>
          <pc:docMk/>
          <pc:sldMk cId="2576773125" sldId="313"/>
        </pc:sldMkLst>
      </pc:sldChg>
      <pc:sldChg chg="delSp add del mod">
        <pc:chgData name="Ise  De Smet" userId="c11601c8-3d21-458e-b4d0-455bb6bed52d" providerId="ADAL" clId="{1F0E3812-8C6E-455D-A859-3D00B3045434}" dt="2022-11-29T16:39:27.912" v="826" actId="47"/>
        <pc:sldMkLst>
          <pc:docMk/>
          <pc:sldMk cId="3594568462" sldId="315"/>
        </pc:sldMkLst>
        <pc:graphicFrameChg chg="del">
          <ac:chgData name="Ise  De Smet" userId="c11601c8-3d21-458e-b4d0-455bb6bed52d" providerId="ADAL" clId="{1F0E3812-8C6E-455D-A859-3D00B3045434}" dt="2022-11-29T16:38:26.786" v="805" actId="21"/>
          <ac:graphicFrameMkLst>
            <pc:docMk/>
            <pc:sldMk cId="3594568462" sldId="315"/>
            <ac:graphicFrameMk id="5" creationId="{F6BB66A3-29FD-4E15-8E27-FBB63C49B2D2}"/>
          </ac:graphicFrameMkLst>
        </pc:graphicFrameChg>
        <pc:graphicFrameChg chg="del">
          <ac:chgData name="Ise  De Smet" userId="c11601c8-3d21-458e-b4d0-455bb6bed52d" providerId="ADAL" clId="{1F0E3812-8C6E-455D-A859-3D00B3045434}" dt="2022-11-29T16:38:55.267" v="814" actId="21"/>
          <ac:graphicFrameMkLst>
            <pc:docMk/>
            <pc:sldMk cId="3594568462" sldId="315"/>
            <ac:graphicFrameMk id="6" creationId="{FAA7D1DA-9270-422A-B6A9-F9314971A2ED}"/>
          </ac:graphicFrameMkLst>
        </pc:graphicFrameChg>
        <pc:graphicFrameChg chg="del">
          <ac:chgData name="Ise  De Smet" userId="c11601c8-3d21-458e-b4d0-455bb6bed52d" providerId="ADAL" clId="{1F0E3812-8C6E-455D-A859-3D00B3045434}" dt="2022-11-29T16:39:09.417" v="820" actId="21"/>
          <ac:graphicFrameMkLst>
            <pc:docMk/>
            <pc:sldMk cId="3594568462" sldId="315"/>
            <ac:graphicFrameMk id="7" creationId="{FC50264F-3CDE-41E0-96C7-766B043AB92A}"/>
          </ac:graphicFrameMkLst>
        </pc:graphicFrameChg>
      </pc:sldChg>
      <pc:sldChg chg="del">
        <pc:chgData name="Ise  De Smet" userId="c11601c8-3d21-458e-b4d0-455bb6bed52d" providerId="ADAL" clId="{1F0E3812-8C6E-455D-A859-3D00B3045434}" dt="2022-11-29T16:10:40.141" v="444" actId="47"/>
        <pc:sldMkLst>
          <pc:docMk/>
          <pc:sldMk cId="2507552129" sldId="328"/>
        </pc:sldMkLst>
      </pc:sldChg>
      <pc:sldChg chg="del">
        <pc:chgData name="Ise  De Smet" userId="c11601c8-3d21-458e-b4d0-455bb6bed52d" providerId="ADAL" clId="{1F0E3812-8C6E-455D-A859-3D00B3045434}" dt="2022-11-29T16:10:45.379" v="445" actId="47"/>
        <pc:sldMkLst>
          <pc:docMk/>
          <pc:sldMk cId="2110289385" sldId="330"/>
        </pc:sldMkLst>
      </pc:sldChg>
      <pc:sldChg chg="delSp modSp add del mod">
        <pc:chgData name="Ise  De Smet" userId="c11601c8-3d21-458e-b4d0-455bb6bed52d" providerId="ADAL" clId="{1F0E3812-8C6E-455D-A859-3D00B3045434}" dt="2022-11-29T16:25:18.960" v="672" actId="47"/>
        <pc:sldMkLst>
          <pc:docMk/>
          <pc:sldMk cId="2658656258" sldId="746"/>
        </pc:sldMkLst>
        <pc:spChg chg="mod">
          <ac:chgData name="Ise  De Smet" userId="c11601c8-3d21-458e-b4d0-455bb6bed52d" providerId="ADAL" clId="{1F0E3812-8C6E-455D-A859-3D00B3045434}" dt="2022-11-29T15:58:24.852" v="205" actId="20577"/>
          <ac:spMkLst>
            <pc:docMk/>
            <pc:sldMk cId="2658656258" sldId="746"/>
            <ac:spMk id="4" creationId="{69429BCE-D59D-4B01-ACCD-1403EB70F149}"/>
          </ac:spMkLst>
        </pc:spChg>
        <pc:graphicFrameChg chg="del mod modGraphic">
          <ac:chgData name="Ise  De Smet" userId="c11601c8-3d21-458e-b4d0-455bb6bed52d" providerId="ADAL" clId="{1F0E3812-8C6E-455D-A859-3D00B3045434}" dt="2022-11-29T16:25:05.106" v="667" actId="21"/>
          <ac:graphicFrameMkLst>
            <pc:docMk/>
            <pc:sldMk cId="2658656258" sldId="746"/>
            <ac:graphicFrameMk id="5" creationId="{25D8E7AF-70E1-4688-9746-285D0E89ABE4}"/>
          </ac:graphicFrameMkLst>
        </pc:graphicFrameChg>
        <pc:graphicFrameChg chg="del mod modGraphic">
          <ac:chgData name="Ise  De Smet" userId="c11601c8-3d21-458e-b4d0-455bb6bed52d" providerId="ADAL" clId="{1F0E3812-8C6E-455D-A859-3D00B3045434}" dt="2022-11-29T16:25:03.322" v="666" actId="478"/>
          <ac:graphicFrameMkLst>
            <pc:docMk/>
            <pc:sldMk cId="2658656258" sldId="746"/>
            <ac:graphicFrameMk id="7" creationId="{EB4BEF2C-9D2B-41AB-A88A-CDFCD5B13A76}"/>
          </ac:graphicFrameMkLst>
        </pc:graphicFrameChg>
      </pc:sldChg>
      <pc:sldChg chg="addSp delSp modSp add mod ord">
        <pc:chgData name="Ise  De Smet" userId="c11601c8-3d21-458e-b4d0-455bb6bed52d" providerId="ADAL" clId="{1F0E3812-8C6E-455D-A859-3D00B3045434}" dt="2022-12-07T11:39:38.026" v="1516"/>
        <pc:sldMkLst>
          <pc:docMk/>
          <pc:sldMk cId="3789255954" sldId="758"/>
        </pc:sldMkLst>
        <pc:spChg chg="mod">
          <ac:chgData name="Ise  De Smet" userId="c11601c8-3d21-458e-b4d0-455bb6bed52d" providerId="ADAL" clId="{1F0E3812-8C6E-455D-A859-3D00B3045434}" dt="2022-11-30T10:19:02.645" v="1350" actId="1076"/>
          <ac:spMkLst>
            <pc:docMk/>
            <pc:sldMk cId="3789255954" sldId="758"/>
            <ac:spMk id="2" creationId="{34A4B418-91E2-42BC-A9A1-AC777297A042}"/>
          </ac:spMkLst>
        </pc:spChg>
        <pc:spChg chg="add del mod">
          <ac:chgData name="Ise  De Smet" userId="c11601c8-3d21-458e-b4d0-455bb6bed52d" providerId="ADAL" clId="{1F0E3812-8C6E-455D-A859-3D00B3045434}" dt="2022-11-30T10:17:39.779" v="1333"/>
          <ac:spMkLst>
            <pc:docMk/>
            <pc:sldMk cId="3789255954" sldId="758"/>
            <ac:spMk id="6" creationId="{2C1E0D83-D95C-03BD-A3E2-ECBDD562431F}"/>
          </ac:spMkLst>
        </pc:spChg>
        <pc:graphicFrameChg chg="add del mod modGraphic">
          <ac:chgData name="Ise  De Smet" userId="c11601c8-3d21-458e-b4d0-455bb6bed52d" providerId="ADAL" clId="{1F0E3812-8C6E-455D-A859-3D00B3045434}" dt="2022-12-07T11:39:38.026" v="1516"/>
          <ac:graphicFrameMkLst>
            <pc:docMk/>
            <pc:sldMk cId="3789255954" sldId="758"/>
            <ac:graphicFrameMk id="3" creationId="{C0763571-B391-5220-A17B-A26C561CEC8A}"/>
          </ac:graphicFrameMkLst>
        </pc:graphicFrameChg>
        <pc:graphicFrameChg chg="del mod">
          <ac:chgData name="Ise  De Smet" userId="c11601c8-3d21-458e-b4d0-455bb6bed52d" providerId="ADAL" clId="{1F0E3812-8C6E-455D-A859-3D00B3045434}" dt="2022-11-30T10:14:56.111" v="1316" actId="478"/>
          <ac:graphicFrameMkLst>
            <pc:docMk/>
            <pc:sldMk cId="3789255954" sldId="758"/>
            <ac:graphicFrameMk id="8" creationId="{4BA8F0C7-D556-4688-86D5-56181FAB0151}"/>
          </ac:graphicFrameMkLst>
        </pc:graphicFrameChg>
      </pc:sldChg>
      <pc:sldChg chg="add del setBg modNotes">
        <pc:chgData name="Ise  De Smet" userId="c11601c8-3d21-458e-b4d0-455bb6bed52d" providerId="ADAL" clId="{1F0E3812-8C6E-455D-A859-3D00B3045434}" dt="2022-11-29T11:40:25.008" v="70"/>
        <pc:sldMkLst>
          <pc:docMk/>
          <pc:sldMk cId="1257356084" sldId="772"/>
        </pc:sldMkLst>
      </pc:sldChg>
      <pc:sldChg chg="add del">
        <pc:chgData name="Ise  De Smet" userId="c11601c8-3d21-458e-b4d0-455bb6bed52d" providerId="ADAL" clId="{1F0E3812-8C6E-455D-A859-3D00B3045434}" dt="2022-11-29T16:12:34.606" v="458" actId="2696"/>
        <pc:sldMkLst>
          <pc:docMk/>
          <pc:sldMk cId="1466551446" sldId="784"/>
        </pc:sldMkLst>
      </pc:sldChg>
      <pc:sldChg chg="addSp delSp modSp del mod modNotesTx">
        <pc:chgData name="Ise  De Smet" userId="c11601c8-3d21-458e-b4d0-455bb6bed52d" providerId="ADAL" clId="{1F0E3812-8C6E-455D-A859-3D00B3045434}" dt="2022-11-29T16:28:05.848" v="681" actId="2696"/>
        <pc:sldMkLst>
          <pc:docMk/>
          <pc:sldMk cId="2280063080" sldId="1032"/>
        </pc:sldMkLst>
        <pc:spChg chg="add del mod">
          <ac:chgData name="Ise  De Smet" userId="c11601c8-3d21-458e-b4d0-455bb6bed52d" providerId="ADAL" clId="{1F0E3812-8C6E-455D-A859-3D00B3045434}" dt="2022-11-29T16:05:42.956" v="297" actId="478"/>
          <ac:spMkLst>
            <pc:docMk/>
            <pc:sldMk cId="2280063080" sldId="1032"/>
            <ac:spMk id="8" creationId="{AD0D8ADA-540E-92AB-C850-EE616FBF39AA}"/>
          </ac:spMkLst>
        </pc:spChg>
        <pc:picChg chg="del">
          <ac:chgData name="Ise  De Smet" userId="c11601c8-3d21-458e-b4d0-455bb6bed52d" providerId="ADAL" clId="{1F0E3812-8C6E-455D-A859-3D00B3045434}" dt="2022-11-29T11:44:22.090" v="99" actId="21"/>
          <ac:picMkLst>
            <pc:docMk/>
            <pc:sldMk cId="2280063080" sldId="1032"/>
            <ac:picMk id="6" creationId="{A991433D-F4C0-806D-23FD-8C7F9B726F7F}"/>
          </ac:picMkLst>
        </pc:picChg>
      </pc:sldChg>
      <pc:sldChg chg="addSp delSp modSp mod ord modShow modNotesTx">
        <pc:chgData name="Ise  De Smet" userId="c11601c8-3d21-458e-b4d0-455bb6bed52d" providerId="ADAL" clId="{1F0E3812-8C6E-455D-A859-3D00B3045434}" dt="2022-11-29T16:21:29.488" v="654" actId="20577"/>
        <pc:sldMkLst>
          <pc:docMk/>
          <pc:sldMk cId="2453846089" sldId="1034"/>
        </pc:sldMkLst>
        <pc:spChg chg="mod">
          <ac:chgData name="Ise  De Smet" userId="c11601c8-3d21-458e-b4d0-455bb6bed52d" providerId="ADAL" clId="{1F0E3812-8C6E-455D-A859-3D00B3045434}" dt="2022-11-29T16:08:07.705" v="329" actId="14100"/>
          <ac:spMkLst>
            <pc:docMk/>
            <pc:sldMk cId="2453846089" sldId="1034"/>
            <ac:spMk id="2" creationId="{157B5984-B60C-125B-333C-31BF69E8D7C8}"/>
          </ac:spMkLst>
        </pc:spChg>
        <pc:spChg chg="mod">
          <ac:chgData name="Ise  De Smet" userId="c11601c8-3d21-458e-b4d0-455bb6bed52d" providerId="ADAL" clId="{1F0E3812-8C6E-455D-A859-3D00B3045434}" dt="2022-11-29T16:02:50.172" v="245" actId="20577"/>
          <ac:spMkLst>
            <pc:docMk/>
            <pc:sldMk cId="2453846089" sldId="1034"/>
            <ac:spMk id="3" creationId="{3FD1E756-B2A0-002E-65DA-869EEC8707FB}"/>
          </ac:spMkLst>
        </pc:spChg>
        <pc:spChg chg="add mod">
          <ac:chgData name="Ise  De Smet" userId="c11601c8-3d21-458e-b4d0-455bb6bed52d" providerId="ADAL" clId="{1F0E3812-8C6E-455D-A859-3D00B3045434}" dt="2022-11-29T16:06:37.365" v="306" actId="14100"/>
          <ac:spMkLst>
            <pc:docMk/>
            <pc:sldMk cId="2453846089" sldId="1034"/>
            <ac:spMk id="4" creationId="{87894518-6B6C-6A51-CDDE-BF379C89A0D5}"/>
          </ac:spMkLst>
        </pc:spChg>
        <pc:spChg chg="del">
          <ac:chgData name="Ise  De Smet" userId="c11601c8-3d21-458e-b4d0-455bb6bed52d" providerId="ADAL" clId="{1F0E3812-8C6E-455D-A859-3D00B3045434}" dt="2022-11-29T12:28:51.494" v="174" actId="478"/>
          <ac:spMkLst>
            <pc:docMk/>
            <pc:sldMk cId="2453846089" sldId="1034"/>
            <ac:spMk id="8" creationId="{42B05D8F-2959-8337-E765-D086B8F33B90}"/>
          </ac:spMkLst>
        </pc:spChg>
        <pc:picChg chg="del">
          <ac:chgData name="Ise  De Smet" userId="c11601c8-3d21-458e-b4d0-455bb6bed52d" providerId="ADAL" clId="{1F0E3812-8C6E-455D-A859-3D00B3045434}" dt="2022-11-29T16:05:52.056" v="298" actId="478"/>
          <ac:picMkLst>
            <pc:docMk/>
            <pc:sldMk cId="2453846089" sldId="1034"/>
            <ac:picMk id="6" creationId="{D19EEB8D-BCD2-86A0-0519-3A37EA6FC6C6}"/>
          </ac:picMkLst>
        </pc:picChg>
      </pc:sldChg>
      <pc:sldChg chg="del">
        <pc:chgData name="Ise  De Smet" userId="c11601c8-3d21-458e-b4d0-455bb6bed52d" providerId="ADAL" clId="{1F0E3812-8C6E-455D-A859-3D00B3045434}" dt="2022-11-29T16:10:52.556" v="446" actId="47"/>
        <pc:sldMkLst>
          <pc:docMk/>
          <pc:sldMk cId="2679970392" sldId="1035"/>
        </pc:sldMkLst>
      </pc:sldChg>
      <pc:sldChg chg="delSp modSp del mod ord modNotesTx">
        <pc:chgData name="Ise  De Smet" userId="c11601c8-3d21-458e-b4d0-455bb6bed52d" providerId="ADAL" clId="{1F0E3812-8C6E-455D-A859-3D00B3045434}" dt="2022-11-29T16:19:55.521" v="622" actId="2696"/>
        <pc:sldMkLst>
          <pc:docMk/>
          <pc:sldMk cId="464552081" sldId="1107"/>
        </pc:sldMkLst>
        <pc:spChg chg="mod">
          <ac:chgData name="Ise  De Smet" userId="c11601c8-3d21-458e-b4d0-455bb6bed52d" providerId="ADAL" clId="{1F0E3812-8C6E-455D-A859-3D00B3045434}" dt="2022-11-29T11:45:19.689" v="119" actId="20577"/>
          <ac:spMkLst>
            <pc:docMk/>
            <pc:sldMk cId="464552081" sldId="1107"/>
            <ac:spMk id="7" creationId="{37282A3C-84B0-D63D-6AD7-CF60419C819E}"/>
          </ac:spMkLst>
        </pc:spChg>
        <pc:spChg chg="mod">
          <ac:chgData name="Ise  De Smet" userId="c11601c8-3d21-458e-b4d0-455bb6bed52d" providerId="ADAL" clId="{1F0E3812-8C6E-455D-A859-3D00B3045434}" dt="2022-11-29T16:12:23.597" v="456" actId="20577"/>
          <ac:spMkLst>
            <pc:docMk/>
            <pc:sldMk cId="464552081" sldId="1107"/>
            <ac:spMk id="8" creationId="{E7CE2EC6-3E68-8213-B674-E9CACED907F9}"/>
          </ac:spMkLst>
        </pc:spChg>
        <pc:picChg chg="del">
          <ac:chgData name="Ise  De Smet" userId="c11601c8-3d21-458e-b4d0-455bb6bed52d" providerId="ADAL" clId="{1F0E3812-8C6E-455D-A859-3D00B3045434}" dt="2022-11-29T11:45:34.476" v="120" actId="478"/>
          <ac:picMkLst>
            <pc:docMk/>
            <pc:sldMk cId="464552081" sldId="1107"/>
            <ac:picMk id="24" creationId="{E2B39932-2E80-4D0F-0AC9-FECF349C19B0}"/>
          </ac:picMkLst>
        </pc:picChg>
      </pc:sldChg>
      <pc:sldChg chg="del ord">
        <pc:chgData name="Ise  De Smet" userId="c11601c8-3d21-458e-b4d0-455bb6bed52d" providerId="ADAL" clId="{1F0E3812-8C6E-455D-A859-3D00B3045434}" dt="2022-11-29T16:21:48.324" v="659" actId="47"/>
        <pc:sldMkLst>
          <pc:docMk/>
          <pc:sldMk cId="3792334651" sldId="1108"/>
        </pc:sldMkLst>
      </pc:sldChg>
      <pc:sldChg chg="del">
        <pc:chgData name="Ise  De Smet" userId="c11601c8-3d21-458e-b4d0-455bb6bed52d" providerId="ADAL" clId="{1F0E3812-8C6E-455D-A859-3D00B3045434}" dt="2022-11-29T16:21:48.324" v="659" actId="47"/>
        <pc:sldMkLst>
          <pc:docMk/>
          <pc:sldMk cId="4002295401" sldId="1110"/>
        </pc:sldMkLst>
      </pc:sldChg>
      <pc:sldChg chg="modSp mod ord">
        <pc:chgData name="Ise  De Smet" userId="c11601c8-3d21-458e-b4d0-455bb6bed52d" providerId="ADAL" clId="{1F0E3812-8C6E-455D-A859-3D00B3045434}" dt="2022-11-29T16:13:40.133" v="474" actId="14100"/>
        <pc:sldMkLst>
          <pc:docMk/>
          <pc:sldMk cId="3126965216" sldId="1112"/>
        </pc:sldMkLst>
        <pc:spChg chg="mod">
          <ac:chgData name="Ise  De Smet" userId="c11601c8-3d21-458e-b4d0-455bb6bed52d" providerId="ADAL" clId="{1F0E3812-8C6E-455D-A859-3D00B3045434}" dt="2022-11-29T16:13:40.133" v="474" actId="14100"/>
          <ac:spMkLst>
            <pc:docMk/>
            <pc:sldMk cId="3126965216" sldId="1112"/>
            <ac:spMk id="2" creationId="{B9AA213B-6FAC-4AE5-CE38-47B31A0DB12C}"/>
          </ac:spMkLst>
        </pc:spChg>
      </pc:sldChg>
      <pc:sldChg chg="del">
        <pc:chgData name="Ise  De Smet" userId="c11601c8-3d21-458e-b4d0-455bb6bed52d" providerId="ADAL" clId="{1F0E3812-8C6E-455D-A859-3D00B3045434}" dt="2022-11-29T16:10:52.556" v="446" actId="47"/>
        <pc:sldMkLst>
          <pc:docMk/>
          <pc:sldMk cId="3780888030" sldId="1113"/>
        </pc:sldMkLst>
      </pc:sldChg>
      <pc:sldChg chg="del">
        <pc:chgData name="Ise  De Smet" userId="c11601c8-3d21-458e-b4d0-455bb6bed52d" providerId="ADAL" clId="{1F0E3812-8C6E-455D-A859-3D00B3045434}" dt="2022-11-29T16:10:40.141" v="444" actId="47"/>
        <pc:sldMkLst>
          <pc:docMk/>
          <pc:sldMk cId="1541538953" sldId="1117"/>
        </pc:sldMkLst>
      </pc:sldChg>
      <pc:sldChg chg="del">
        <pc:chgData name="Ise  De Smet" userId="c11601c8-3d21-458e-b4d0-455bb6bed52d" providerId="ADAL" clId="{1F0E3812-8C6E-455D-A859-3D00B3045434}" dt="2022-11-29T16:10:40.141" v="444" actId="47"/>
        <pc:sldMkLst>
          <pc:docMk/>
          <pc:sldMk cId="4039262540" sldId="1120"/>
        </pc:sldMkLst>
      </pc:sldChg>
      <pc:sldChg chg="del">
        <pc:chgData name="Ise  De Smet" userId="c11601c8-3d21-458e-b4d0-455bb6bed52d" providerId="ADAL" clId="{1F0E3812-8C6E-455D-A859-3D00B3045434}" dt="2022-11-29T16:10:40.141" v="444" actId="47"/>
        <pc:sldMkLst>
          <pc:docMk/>
          <pc:sldMk cId="1920861571" sldId="1121"/>
        </pc:sldMkLst>
      </pc:sldChg>
      <pc:sldChg chg="del">
        <pc:chgData name="Ise  De Smet" userId="c11601c8-3d21-458e-b4d0-455bb6bed52d" providerId="ADAL" clId="{1F0E3812-8C6E-455D-A859-3D00B3045434}" dt="2022-11-29T16:10:40.141" v="444" actId="47"/>
        <pc:sldMkLst>
          <pc:docMk/>
          <pc:sldMk cId="3100682475" sldId="1122"/>
        </pc:sldMkLst>
      </pc:sldChg>
      <pc:sldChg chg="del">
        <pc:chgData name="Ise  De Smet" userId="c11601c8-3d21-458e-b4d0-455bb6bed52d" providerId="ADAL" clId="{1F0E3812-8C6E-455D-A859-3D00B3045434}" dt="2022-11-29T16:10:40.141" v="444" actId="47"/>
        <pc:sldMkLst>
          <pc:docMk/>
          <pc:sldMk cId="2948073454" sldId="1123"/>
        </pc:sldMkLst>
      </pc:sldChg>
      <pc:sldChg chg="del">
        <pc:chgData name="Ise  De Smet" userId="c11601c8-3d21-458e-b4d0-455bb6bed52d" providerId="ADAL" clId="{1F0E3812-8C6E-455D-A859-3D00B3045434}" dt="2022-11-29T16:10:40.141" v="444" actId="47"/>
        <pc:sldMkLst>
          <pc:docMk/>
          <pc:sldMk cId="1476308444" sldId="1124"/>
        </pc:sldMkLst>
      </pc:sldChg>
      <pc:sldChg chg="del">
        <pc:chgData name="Ise  De Smet" userId="c11601c8-3d21-458e-b4d0-455bb6bed52d" providerId="ADAL" clId="{1F0E3812-8C6E-455D-A859-3D00B3045434}" dt="2022-11-29T16:10:40.141" v="444" actId="47"/>
        <pc:sldMkLst>
          <pc:docMk/>
          <pc:sldMk cId="2704489544" sldId="1126"/>
        </pc:sldMkLst>
      </pc:sldChg>
      <pc:sldChg chg="del">
        <pc:chgData name="Ise  De Smet" userId="c11601c8-3d21-458e-b4d0-455bb6bed52d" providerId="ADAL" clId="{1F0E3812-8C6E-455D-A859-3D00B3045434}" dt="2022-11-29T16:10:40.141" v="444" actId="47"/>
        <pc:sldMkLst>
          <pc:docMk/>
          <pc:sldMk cId="3622154287" sldId="1128"/>
        </pc:sldMkLst>
      </pc:sldChg>
      <pc:sldChg chg="del">
        <pc:chgData name="Ise  De Smet" userId="c11601c8-3d21-458e-b4d0-455bb6bed52d" providerId="ADAL" clId="{1F0E3812-8C6E-455D-A859-3D00B3045434}" dt="2022-11-29T16:10:40.141" v="444" actId="47"/>
        <pc:sldMkLst>
          <pc:docMk/>
          <pc:sldMk cId="2694440335" sldId="1130"/>
        </pc:sldMkLst>
      </pc:sldChg>
      <pc:sldChg chg="modSp mod ord modNotesTx">
        <pc:chgData name="Ise  De Smet" userId="c11601c8-3d21-458e-b4d0-455bb6bed52d" providerId="ADAL" clId="{1F0E3812-8C6E-455D-A859-3D00B3045434}" dt="2022-12-07T11:42:06.154" v="1517" actId="14826"/>
        <pc:sldMkLst>
          <pc:docMk/>
          <pc:sldMk cId="4079141986" sldId="1132"/>
        </pc:sldMkLst>
        <pc:spChg chg="mod">
          <ac:chgData name="Ise  De Smet" userId="c11601c8-3d21-458e-b4d0-455bb6bed52d" providerId="ADAL" clId="{1F0E3812-8C6E-455D-A859-3D00B3045434}" dt="2022-11-29T11:38:35.184" v="55" actId="20577"/>
          <ac:spMkLst>
            <pc:docMk/>
            <pc:sldMk cId="4079141986" sldId="1132"/>
            <ac:spMk id="13" creationId="{933F26CB-6D41-A2A4-3D6A-CEC36C727BEA}"/>
          </ac:spMkLst>
        </pc:spChg>
        <pc:spChg chg="mod">
          <ac:chgData name="Ise  De Smet" userId="c11601c8-3d21-458e-b4d0-455bb6bed52d" providerId="ADAL" clId="{1F0E3812-8C6E-455D-A859-3D00B3045434}" dt="2022-11-29T11:38:52.162" v="58" actId="20577"/>
          <ac:spMkLst>
            <pc:docMk/>
            <pc:sldMk cId="4079141986" sldId="1132"/>
            <ac:spMk id="16" creationId="{4803F87F-A5F6-03CD-7268-A1890131D392}"/>
          </ac:spMkLst>
        </pc:spChg>
        <pc:picChg chg="mod">
          <ac:chgData name="Ise  De Smet" userId="c11601c8-3d21-458e-b4d0-455bb6bed52d" providerId="ADAL" clId="{1F0E3812-8C6E-455D-A859-3D00B3045434}" dt="2022-12-07T11:42:06.154" v="1517" actId="14826"/>
          <ac:picMkLst>
            <pc:docMk/>
            <pc:sldMk cId="4079141986" sldId="1132"/>
            <ac:picMk id="20" creationId="{79C0311D-38D3-9E98-96F8-0D1455754E01}"/>
          </ac:picMkLst>
        </pc:picChg>
      </pc:sldChg>
      <pc:sldChg chg="del">
        <pc:chgData name="Ise  De Smet" userId="c11601c8-3d21-458e-b4d0-455bb6bed52d" providerId="ADAL" clId="{1F0E3812-8C6E-455D-A859-3D00B3045434}" dt="2022-11-29T16:10:45.379" v="445" actId="47"/>
        <pc:sldMkLst>
          <pc:docMk/>
          <pc:sldMk cId="2453546358" sldId="1133"/>
        </pc:sldMkLst>
      </pc:sldChg>
      <pc:sldChg chg="del">
        <pc:chgData name="Ise  De Smet" userId="c11601c8-3d21-458e-b4d0-455bb6bed52d" providerId="ADAL" clId="{1F0E3812-8C6E-455D-A859-3D00B3045434}" dt="2022-11-29T16:10:54.807" v="447" actId="47"/>
        <pc:sldMkLst>
          <pc:docMk/>
          <pc:sldMk cId="0" sldId="1134"/>
        </pc:sldMkLst>
      </pc:sldChg>
      <pc:sldChg chg="del">
        <pc:chgData name="Ise  De Smet" userId="c11601c8-3d21-458e-b4d0-455bb6bed52d" providerId="ADAL" clId="{1F0E3812-8C6E-455D-A859-3D00B3045434}" dt="2022-11-29T16:10:40.141" v="444" actId="47"/>
        <pc:sldMkLst>
          <pc:docMk/>
          <pc:sldMk cId="4166425350" sldId="1138"/>
        </pc:sldMkLst>
      </pc:sldChg>
      <pc:sldChg chg="del">
        <pc:chgData name="Ise  De Smet" userId="c11601c8-3d21-458e-b4d0-455bb6bed52d" providerId="ADAL" clId="{1F0E3812-8C6E-455D-A859-3D00B3045434}" dt="2022-11-29T16:10:40.141" v="444" actId="47"/>
        <pc:sldMkLst>
          <pc:docMk/>
          <pc:sldMk cId="1802267070" sldId="1139"/>
        </pc:sldMkLst>
      </pc:sldChg>
      <pc:sldChg chg="del">
        <pc:chgData name="Ise  De Smet" userId="c11601c8-3d21-458e-b4d0-455bb6bed52d" providerId="ADAL" clId="{1F0E3812-8C6E-455D-A859-3D00B3045434}" dt="2022-11-29T16:10:40.141" v="444" actId="47"/>
        <pc:sldMkLst>
          <pc:docMk/>
          <pc:sldMk cId="3220141718" sldId="1142"/>
        </pc:sldMkLst>
      </pc:sldChg>
      <pc:sldChg chg="del">
        <pc:chgData name="Ise  De Smet" userId="c11601c8-3d21-458e-b4d0-455bb6bed52d" providerId="ADAL" clId="{1F0E3812-8C6E-455D-A859-3D00B3045434}" dt="2022-11-29T16:10:40.141" v="444" actId="47"/>
        <pc:sldMkLst>
          <pc:docMk/>
          <pc:sldMk cId="639707752" sldId="1143"/>
        </pc:sldMkLst>
      </pc:sldChg>
      <pc:sldChg chg="del">
        <pc:chgData name="Ise  De Smet" userId="c11601c8-3d21-458e-b4d0-455bb6bed52d" providerId="ADAL" clId="{1F0E3812-8C6E-455D-A859-3D00B3045434}" dt="2022-11-29T16:10:52.556" v="446" actId="47"/>
        <pc:sldMkLst>
          <pc:docMk/>
          <pc:sldMk cId="4067435583" sldId="1146"/>
        </pc:sldMkLst>
      </pc:sldChg>
      <pc:sldChg chg="del">
        <pc:chgData name="Ise  De Smet" userId="c11601c8-3d21-458e-b4d0-455bb6bed52d" providerId="ADAL" clId="{1F0E3812-8C6E-455D-A859-3D00B3045434}" dt="2022-11-29T16:10:40.141" v="444" actId="47"/>
        <pc:sldMkLst>
          <pc:docMk/>
          <pc:sldMk cId="1424944135" sldId="1147"/>
        </pc:sldMkLst>
      </pc:sldChg>
      <pc:sldChg chg="del">
        <pc:chgData name="Ise  De Smet" userId="c11601c8-3d21-458e-b4d0-455bb6bed52d" providerId="ADAL" clId="{1F0E3812-8C6E-455D-A859-3D00B3045434}" dt="2022-11-29T16:10:40.141" v="444" actId="47"/>
        <pc:sldMkLst>
          <pc:docMk/>
          <pc:sldMk cId="2770656030" sldId="1148"/>
        </pc:sldMkLst>
      </pc:sldChg>
      <pc:sldChg chg="del">
        <pc:chgData name="Ise  De Smet" userId="c11601c8-3d21-458e-b4d0-455bb6bed52d" providerId="ADAL" clId="{1F0E3812-8C6E-455D-A859-3D00B3045434}" dt="2022-11-29T16:10:40.141" v="444" actId="47"/>
        <pc:sldMkLst>
          <pc:docMk/>
          <pc:sldMk cId="3751383586" sldId="1150"/>
        </pc:sldMkLst>
      </pc:sldChg>
      <pc:sldChg chg="del">
        <pc:chgData name="Ise  De Smet" userId="c11601c8-3d21-458e-b4d0-455bb6bed52d" providerId="ADAL" clId="{1F0E3812-8C6E-455D-A859-3D00B3045434}" dt="2022-11-29T16:21:48.324" v="659" actId="47"/>
        <pc:sldMkLst>
          <pc:docMk/>
          <pc:sldMk cId="1819402276" sldId="1151"/>
        </pc:sldMkLst>
      </pc:sldChg>
      <pc:sldChg chg="del">
        <pc:chgData name="Ise  De Smet" userId="c11601c8-3d21-458e-b4d0-455bb6bed52d" providerId="ADAL" clId="{1F0E3812-8C6E-455D-A859-3D00B3045434}" dt="2022-11-29T16:10:40.141" v="444" actId="47"/>
        <pc:sldMkLst>
          <pc:docMk/>
          <pc:sldMk cId="3243730203" sldId="1152"/>
        </pc:sldMkLst>
      </pc:sldChg>
      <pc:sldChg chg="del">
        <pc:chgData name="Ise  De Smet" userId="c11601c8-3d21-458e-b4d0-455bb6bed52d" providerId="ADAL" clId="{1F0E3812-8C6E-455D-A859-3D00B3045434}" dt="2022-11-29T16:10:40.141" v="444" actId="47"/>
        <pc:sldMkLst>
          <pc:docMk/>
          <pc:sldMk cId="2064062929" sldId="1153"/>
        </pc:sldMkLst>
      </pc:sldChg>
      <pc:sldChg chg="addSp delSp del mod">
        <pc:chgData name="Ise  De Smet" userId="c11601c8-3d21-458e-b4d0-455bb6bed52d" providerId="ADAL" clId="{1F0E3812-8C6E-455D-A859-3D00B3045434}" dt="2022-11-29T16:21:48.324" v="659" actId="47"/>
        <pc:sldMkLst>
          <pc:docMk/>
          <pc:sldMk cId="885682095" sldId="1154"/>
        </pc:sldMkLst>
        <pc:picChg chg="add del">
          <ac:chgData name="Ise  De Smet" userId="c11601c8-3d21-458e-b4d0-455bb6bed52d" providerId="ADAL" clId="{1F0E3812-8C6E-455D-A859-3D00B3045434}" dt="2022-11-29T16:11:21.886" v="451" actId="478"/>
          <ac:picMkLst>
            <pc:docMk/>
            <pc:sldMk cId="885682095" sldId="1154"/>
            <ac:picMk id="4" creationId="{F2C2D567-93B5-6957-1744-A88FF2C34738}"/>
          </ac:picMkLst>
        </pc:picChg>
        <pc:picChg chg="add del">
          <ac:chgData name="Ise  De Smet" userId="c11601c8-3d21-458e-b4d0-455bb6bed52d" providerId="ADAL" clId="{1F0E3812-8C6E-455D-A859-3D00B3045434}" dt="2022-11-29T16:11:28.851" v="453" actId="478"/>
          <ac:picMkLst>
            <pc:docMk/>
            <pc:sldMk cId="885682095" sldId="1154"/>
            <ac:picMk id="5" creationId="{5BDCE8F8-8538-A2D1-135C-E814ACCCDC96}"/>
          </ac:picMkLst>
        </pc:picChg>
      </pc:sldChg>
      <pc:sldChg chg="addSp delSp modSp mod modNotesTx">
        <pc:chgData name="Ise  De Smet" userId="c11601c8-3d21-458e-b4d0-455bb6bed52d" providerId="ADAL" clId="{1F0E3812-8C6E-455D-A859-3D00B3045434}" dt="2022-11-29T16:18:50.552" v="611" actId="20577"/>
        <pc:sldMkLst>
          <pc:docMk/>
          <pc:sldMk cId="2730437073" sldId="1155"/>
        </pc:sldMkLst>
        <pc:spChg chg="mod">
          <ac:chgData name="Ise  De Smet" userId="c11601c8-3d21-458e-b4d0-455bb6bed52d" providerId="ADAL" clId="{1F0E3812-8C6E-455D-A859-3D00B3045434}" dt="2022-11-29T16:18:50.552" v="611" actId="20577"/>
          <ac:spMkLst>
            <pc:docMk/>
            <pc:sldMk cId="2730437073" sldId="1155"/>
            <ac:spMk id="13" creationId="{933F26CB-6D41-A2A4-3D6A-CEC36C727BEA}"/>
          </ac:spMkLst>
        </pc:spChg>
        <pc:spChg chg="mod">
          <ac:chgData name="Ise  De Smet" userId="c11601c8-3d21-458e-b4d0-455bb6bed52d" providerId="ADAL" clId="{1F0E3812-8C6E-455D-A859-3D00B3045434}" dt="2022-11-29T11:41:34.412" v="92" actId="1076"/>
          <ac:spMkLst>
            <pc:docMk/>
            <pc:sldMk cId="2730437073" sldId="1155"/>
            <ac:spMk id="16" creationId="{4803F87F-A5F6-03CD-7268-A1890131D392}"/>
          </ac:spMkLst>
        </pc:spChg>
        <pc:picChg chg="add del mod">
          <ac:chgData name="Ise  De Smet" userId="c11601c8-3d21-458e-b4d0-455bb6bed52d" providerId="ADAL" clId="{1F0E3812-8C6E-455D-A859-3D00B3045434}" dt="2022-11-29T11:43:53.641" v="95"/>
          <ac:picMkLst>
            <pc:docMk/>
            <pc:sldMk cId="2730437073" sldId="1155"/>
            <ac:picMk id="2" creationId="{D2BBE2E5-C046-BD7D-8B23-6285C7C440C3}"/>
          </ac:picMkLst>
        </pc:picChg>
        <pc:picChg chg="add del mod">
          <ac:chgData name="Ise  De Smet" userId="c11601c8-3d21-458e-b4d0-455bb6bed52d" providerId="ADAL" clId="{1F0E3812-8C6E-455D-A859-3D00B3045434}" dt="2022-11-29T11:44:17.237" v="98" actId="478"/>
          <ac:picMkLst>
            <pc:docMk/>
            <pc:sldMk cId="2730437073" sldId="1155"/>
            <ac:picMk id="3" creationId="{CC51AF40-AD46-11D7-DC3A-4941D60F3B36}"/>
          </ac:picMkLst>
        </pc:picChg>
        <pc:picChg chg="add del mod">
          <ac:chgData name="Ise  De Smet" userId="c11601c8-3d21-458e-b4d0-455bb6bed52d" providerId="ADAL" clId="{1F0E3812-8C6E-455D-A859-3D00B3045434}" dt="2022-11-29T11:44:49.758" v="107"/>
          <ac:picMkLst>
            <pc:docMk/>
            <pc:sldMk cId="2730437073" sldId="1155"/>
            <ac:picMk id="4" creationId="{48CBEB87-C1D9-E9AC-0524-4F6364C3A201}"/>
          </ac:picMkLst>
        </pc:picChg>
        <pc:picChg chg="add mod">
          <ac:chgData name="Ise  De Smet" userId="c11601c8-3d21-458e-b4d0-455bb6bed52d" providerId="ADAL" clId="{1F0E3812-8C6E-455D-A859-3D00B3045434}" dt="2022-11-29T11:44:54.794" v="109" actId="1076"/>
          <ac:picMkLst>
            <pc:docMk/>
            <pc:sldMk cId="2730437073" sldId="1155"/>
            <ac:picMk id="5" creationId="{D8027DEA-B3D9-C194-74C3-059149B9F4C2}"/>
          </ac:picMkLst>
        </pc:picChg>
        <pc:picChg chg="del">
          <ac:chgData name="Ise  De Smet" userId="c11601c8-3d21-458e-b4d0-455bb6bed52d" providerId="ADAL" clId="{1F0E3812-8C6E-455D-A859-3D00B3045434}" dt="2022-11-29T11:43:49.701" v="93" actId="478"/>
          <ac:picMkLst>
            <pc:docMk/>
            <pc:sldMk cId="2730437073" sldId="1155"/>
            <ac:picMk id="20" creationId="{79C0311D-38D3-9E98-96F8-0D1455754E01}"/>
          </ac:picMkLst>
        </pc:picChg>
      </pc:sldChg>
      <pc:sldChg chg="addSp delSp modSp add del mod">
        <pc:chgData name="Ise  De Smet" userId="c11601c8-3d21-458e-b4d0-455bb6bed52d" providerId="ADAL" clId="{1F0E3812-8C6E-455D-A859-3D00B3045434}" dt="2022-11-29T16:15:42.248" v="506" actId="47"/>
        <pc:sldMkLst>
          <pc:docMk/>
          <pc:sldMk cId="803948902" sldId="1156"/>
        </pc:sldMkLst>
        <pc:spChg chg="mod">
          <ac:chgData name="Ise  De Smet" userId="c11601c8-3d21-458e-b4d0-455bb6bed52d" providerId="ADAL" clId="{1F0E3812-8C6E-455D-A859-3D00B3045434}" dt="2022-11-29T11:39:40.159" v="64" actId="1076"/>
          <ac:spMkLst>
            <pc:docMk/>
            <pc:sldMk cId="803948902" sldId="1156"/>
            <ac:spMk id="2" creationId="{157B5984-B60C-125B-333C-31BF69E8D7C8}"/>
          </ac:spMkLst>
        </pc:spChg>
        <pc:spChg chg="mod">
          <ac:chgData name="Ise  De Smet" userId="c11601c8-3d21-458e-b4d0-455bb6bed52d" providerId="ADAL" clId="{1F0E3812-8C6E-455D-A859-3D00B3045434}" dt="2022-11-29T16:14:54.652" v="501" actId="20577"/>
          <ac:spMkLst>
            <pc:docMk/>
            <pc:sldMk cId="803948902" sldId="1156"/>
            <ac:spMk id="5" creationId="{A228A94A-73FC-A15C-CD06-EADF57669A80}"/>
          </ac:spMkLst>
        </pc:spChg>
        <pc:spChg chg="del">
          <ac:chgData name="Ise  De Smet" userId="c11601c8-3d21-458e-b4d0-455bb6bed52d" providerId="ADAL" clId="{1F0E3812-8C6E-455D-A859-3D00B3045434}" dt="2022-11-29T11:39:47.447" v="66" actId="478"/>
          <ac:spMkLst>
            <pc:docMk/>
            <pc:sldMk cId="803948902" sldId="1156"/>
            <ac:spMk id="8" creationId="{42B05D8F-2959-8337-E765-D086B8F33B90}"/>
          </ac:spMkLst>
        </pc:spChg>
        <pc:spChg chg="mod">
          <ac:chgData name="Ise  De Smet" userId="c11601c8-3d21-458e-b4d0-455bb6bed52d" providerId="ADAL" clId="{1F0E3812-8C6E-455D-A859-3D00B3045434}" dt="2022-11-29T11:39:58.723" v="67" actId="1076"/>
          <ac:spMkLst>
            <pc:docMk/>
            <pc:sldMk cId="803948902" sldId="1156"/>
            <ac:spMk id="9" creationId="{81AD887B-4AE0-01FE-F4F6-4A6B244CFB19}"/>
          </ac:spMkLst>
        </pc:spChg>
        <pc:spChg chg="mod">
          <ac:chgData name="Ise  De Smet" userId="c11601c8-3d21-458e-b4d0-455bb6bed52d" providerId="ADAL" clId="{1F0E3812-8C6E-455D-A859-3D00B3045434}" dt="2022-11-29T11:39:40.159" v="64" actId="1076"/>
          <ac:spMkLst>
            <pc:docMk/>
            <pc:sldMk cId="803948902" sldId="1156"/>
            <ac:spMk id="15" creationId="{78051766-8716-FE5F-EE21-BF90FBFE6033}"/>
          </ac:spMkLst>
        </pc:spChg>
        <pc:picChg chg="add del mod">
          <ac:chgData name="Ise  De Smet" userId="c11601c8-3d21-458e-b4d0-455bb6bed52d" providerId="ADAL" clId="{1F0E3812-8C6E-455D-A859-3D00B3045434}" dt="2022-11-29T11:44:27.278" v="101"/>
          <ac:picMkLst>
            <pc:docMk/>
            <pc:sldMk cId="803948902" sldId="1156"/>
            <ac:picMk id="3" creationId="{3CEDBDC3-9228-A91B-A239-B08FBBB6B6E3}"/>
          </ac:picMkLst>
        </pc:picChg>
        <pc:picChg chg="add del mod">
          <ac:chgData name="Ise  De Smet" userId="c11601c8-3d21-458e-b4d0-455bb6bed52d" providerId="ADAL" clId="{1F0E3812-8C6E-455D-A859-3D00B3045434}" dt="2022-11-29T11:44:39.287" v="105"/>
          <ac:picMkLst>
            <pc:docMk/>
            <pc:sldMk cId="803948902" sldId="1156"/>
            <ac:picMk id="4" creationId="{386D82B9-80D1-4744-BF06-24E7AC8C5118}"/>
          </ac:picMkLst>
        </pc:picChg>
        <pc:cxnChg chg="mod">
          <ac:chgData name="Ise  De Smet" userId="c11601c8-3d21-458e-b4d0-455bb6bed52d" providerId="ADAL" clId="{1F0E3812-8C6E-455D-A859-3D00B3045434}" dt="2022-11-29T11:39:40.159" v="64" actId="1076"/>
          <ac:cxnSpMkLst>
            <pc:docMk/>
            <pc:sldMk cId="803948902" sldId="1156"/>
            <ac:cxnSpMk id="17" creationId="{5FEBDC6A-EEE1-240F-F1A4-E807DEF0FAC2}"/>
          </ac:cxnSpMkLst>
        </pc:cxnChg>
      </pc:sldChg>
      <pc:sldChg chg="add del">
        <pc:chgData name="Ise  De Smet" userId="c11601c8-3d21-458e-b4d0-455bb6bed52d" providerId="ADAL" clId="{1F0E3812-8C6E-455D-A859-3D00B3045434}" dt="2022-11-29T11:35:27.274" v="1" actId="2696"/>
        <pc:sldMkLst>
          <pc:docMk/>
          <pc:sldMk cId="3698416457" sldId="1156"/>
        </pc:sldMkLst>
      </pc:sldChg>
      <pc:sldChg chg="addSp delSp modSp add mod modNotesTx">
        <pc:chgData name="Ise  De Smet" userId="c11601c8-3d21-458e-b4d0-455bb6bed52d" providerId="ADAL" clId="{1F0E3812-8C6E-455D-A859-3D00B3045434}" dt="2022-12-08T10:52:17.761" v="1521" actId="20577"/>
        <pc:sldMkLst>
          <pc:docMk/>
          <pc:sldMk cId="22457002" sldId="1157"/>
        </pc:sldMkLst>
        <pc:picChg chg="del">
          <ac:chgData name="Ise  De Smet" userId="c11601c8-3d21-458e-b4d0-455bb6bed52d" providerId="ADAL" clId="{1F0E3812-8C6E-455D-A859-3D00B3045434}" dt="2022-12-07T10:27:01.116" v="1503" actId="478"/>
          <ac:picMkLst>
            <pc:docMk/>
            <pc:sldMk cId="22457002" sldId="1157"/>
            <ac:picMk id="4" creationId="{0B24A4A4-160A-8003-5F6D-95769B8E1C0C}"/>
          </ac:picMkLst>
        </pc:picChg>
        <pc:picChg chg="add mod modCrop">
          <ac:chgData name="Ise  De Smet" userId="c11601c8-3d21-458e-b4d0-455bb6bed52d" providerId="ADAL" clId="{1F0E3812-8C6E-455D-A859-3D00B3045434}" dt="2022-12-07T10:27:29.778" v="1512" actId="1076"/>
          <ac:picMkLst>
            <pc:docMk/>
            <pc:sldMk cId="22457002" sldId="1157"/>
            <ac:picMk id="6" creationId="{91D1256B-4FBB-C3DF-B2C8-3873D6F2F937}"/>
          </ac:picMkLst>
        </pc:picChg>
      </pc:sldChg>
      <pc:sldChg chg="addSp modSp add mod">
        <pc:chgData name="Ise  De Smet" userId="c11601c8-3d21-458e-b4d0-455bb6bed52d" providerId="ADAL" clId="{1F0E3812-8C6E-455D-A859-3D00B3045434}" dt="2022-11-29T16:37:54.902" v="801" actId="20577"/>
        <pc:sldMkLst>
          <pc:docMk/>
          <pc:sldMk cId="1283226935" sldId="1158"/>
        </pc:sldMkLst>
        <pc:spChg chg="mod">
          <ac:chgData name="Ise  De Smet" userId="c11601c8-3d21-458e-b4d0-455bb6bed52d" providerId="ADAL" clId="{1F0E3812-8C6E-455D-A859-3D00B3045434}" dt="2022-11-29T16:24:58.694" v="664" actId="20577"/>
          <ac:spMkLst>
            <pc:docMk/>
            <pc:sldMk cId="1283226935" sldId="1158"/>
            <ac:spMk id="3" creationId="{BD1CB9BF-09C0-4BF3-BAC8-9B1361F952F8}"/>
          </ac:spMkLst>
        </pc:spChg>
        <pc:spChg chg="mod">
          <ac:chgData name="Ise  De Smet" userId="c11601c8-3d21-458e-b4d0-455bb6bed52d" providerId="ADAL" clId="{1F0E3812-8C6E-455D-A859-3D00B3045434}" dt="2022-11-29T15:59:18.998" v="208" actId="20577"/>
          <ac:spMkLst>
            <pc:docMk/>
            <pc:sldMk cId="1283226935" sldId="1158"/>
            <ac:spMk id="4" creationId="{69429BCE-D59D-4B01-ACCD-1403EB70F149}"/>
          </ac:spMkLst>
        </pc:spChg>
        <pc:graphicFrameChg chg="add mod modGraphic">
          <ac:chgData name="Ise  De Smet" userId="c11601c8-3d21-458e-b4d0-455bb6bed52d" providerId="ADAL" clId="{1F0E3812-8C6E-455D-A859-3D00B3045434}" dt="2022-11-29T16:37:54.902" v="801" actId="20577"/>
          <ac:graphicFrameMkLst>
            <pc:docMk/>
            <pc:sldMk cId="1283226935" sldId="1158"/>
            <ac:graphicFrameMk id="2" creationId="{AD6B1B18-C12F-3B9F-D0B4-C0C80DA6D238}"/>
          </ac:graphicFrameMkLst>
        </pc:graphicFrameChg>
        <pc:graphicFrameChg chg="mod modGraphic">
          <ac:chgData name="Ise  De Smet" userId="c11601c8-3d21-458e-b4d0-455bb6bed52d" providerId="ADAL" clId="{1F0E3812-8C6E-455D-A859-3D00B3045434}" dt="2022-11-29T16:37:49.712" v="798"/>
          <ac:graphicFrameMkLst>
            <pc:docMk/>
            <pc:sldMk cId="1283226935" sldId="1158"/>
            <ac:graphicFrameMk id="7" creationId="{EB4BEF2C-9D2B-41AB-A88A-CDFCD5B13A76}"/>
          </ac:graphicFrameMkLst>
        </pc:graphicFrameChg>
      </pc:sldChg>
      <pc:sldChg chg="add del ord">
        <pc:chgData name="Ise  De Smet" userId="c11601c8-3d21-458e-b4d0-455bb6bed52d" providerId="ADAL" clId="{1F0E3812-8C6E-455D-A859-3D00B3045434}" dt="2022-11-29T16:06:48.235" v="310" actId="47"/>
        <pc:sldMkLst>
          <pc:docMk/>
          <pc:sldMk cId="1792714876" sldId="1159"/>
        </pc:sldMkLst>
      </pc:sldChg>
      <pc:sldChg chg="add del">
        <pc:chgData name="Ise  De Smet" userId="c11601c8-3d21-458e-b4d0-455bb6bed52d" providerId="ADAL" clId="{1F0E3812-8C6E-455D-A859-3D00B3045434}" dt="2022-11-29T16:06:49.952" v="311" actId="47"/>
        <pc:sldMkLst>
          <pc:docMk/>
          <pc:sldMk cId="1619182091" sldId="1160"/>
        </pc:sldMkLst>
      </pc:sldChg>
      <pc:sldChg chg="add del">
        <pc:chgData name="Ise  De Smet" userId="c11601c8-3d21-458e-b4d0-455bb6bed52d" providerId="ADAL" clId="{1F0E3812-8C6E-455D-A859-3D00B3045434}" dt="2022-11-29T16:06:46.090" v="309" actId="2696"/>
        <pc:sldMkLst>
          <pc:docMk/>
          <pc:sldMk cId="14900455" sldId="1161"/>
        </pc:sldMkLst>
      </pc:sldChg>
      <pc:sldChg chg="modSp add mod modNotesTx">
        <pc:chgData name="Ise  De Smet" userId="c11601c8-3d21-458e-b4d0-455bb6bed52d" providerId="ADAL" clId="{1F0E3812-8C6E-455D-A859-3D00B3045434}" dt="2022-11-29T16:30:03.344" v="703" actId="403"/>
        <pc:sldMkLst>
          <pc:docMk/>
          <pc:sldMk cId="4094329310" sldId="1161"/>
        </pc:sldMkLst>
        <pc:spChg chg="mod">
          <ac:chgData name="Ise  De Smet" userId="c11601c8-3d21-458e-b4d0-455bb6bed52d" providerId="ADAL" clId="{1F0E3812-8C6E-455D-A859-3D00B3045434}" dt="2022-11-29T16:07:40.913" v="318"/>
          <ac:spMkLst>
            <pc:docMk/>
            <pc:sldMk cId="4094329310" sldId="1161"/>
            <ac:spMk id="2" creationId="{157B5984-B60C-125B-333C-31BF69E8D7C8}"/>
          </ac:spMkLst>
        </pc:spChg>
        <pc:spChg chg="mod">
          <ac:chgData name="Ise  De Smet" userId="c11601c8-3d21-458e-b4d0-455bb6bed52d" providerId="ADAL" clId="{1F0E3812-8C6E-455D-A859-3D00B3045434}" dt="2022-11-29T16:30:03.344" v="703" actId="403"/>
          <ac:spMkLst>
            <pc:docMk/>
            <pc:sldMk cId="4094329310" sldId="1161"/>
            <ac:spMk id="4" creationId="{87894518-6B6C-6A51-CDDE-BF379C89A0D5}"/>
          </ac:spMkLst>
        </pc:spChg>
      </pc:sldChg>
      <pc:sldChg chg="add del">
        <pc:chgData name="Ise  De Smet" userId="c11601c8-3d21-458e-b4d0-455bb6bed52d" providerId="ADAL" clId="{1F0E3812-8C6E-455D-A859-3D00B3045434}" dt="2022-11-29T16:06:46.090" v="309" actId="2696"/>
        <pc:sldMkLst>
          <pc:docMk/>
          <pc:sldMk cId="295602221" sldId="1162"/>
        </pc:sldMkLst>
      </pc:sldChg>
      <pc:sldChg chg="modSp add mod modNotesTx">
        <pc:chgData name="Ise  De Smet" userId="c11601c8-3d21-458e-b4d0-455bb6bed52d" providerId="ADAL" clId="{1F0E3812-8C6E-455D-A859-3D00B3045434}" dt="2022-12-02T13:59:04.538" v="1501" actId="1076"/>
        <pc:sldMkLst>
          <pc:docMk/>
          <pc:sldMk cId="1398901193" sldId="1162"/>
        </pc:sldMkLst>
        <pc:spChg chg="mod">
          <ac:chgData name="Ise  De Smet" userId="c11601c8-3d21-458e-b4d0-455bb6bed52d" providerId="ADAL" clId="{1F0E3812-8C6E-455D-A859-3D00B3045434}" dt="2022-11-29T16:42:24.565" v="878" actId="404"/>
          <ac:spMkLst>
            <pc:docMk/>
            <pc:sldMk cId="1398901193" sldId="1162"/>
            <ac:spMk id="2" creationId="{157B5984-B60C-125B-333C-31BF69E8D7C8}"/>
          </ac:spMkLst>
        </pc:spChg>
        <pc:spChg chg="mod">
          <ac:chgData name="Ise  De Smet" userId="c11601c8-3d21-458e-b4d0-455bb6bed52d" providerId="ADAL" clId="{1F0E3812-8C6E-455D-A859-3D00B3045434}" dt="2022-12-02T13:59:04.538" v="1501" actId="1076"/>
          <ac:spMkLst>
            <pc:docMk/>
            <pc:sldMk cId="1398901193" sldId="1162"/>
            <ac:spMk id="4" creationId="{87894518-6B6C-6A51-CDDE-BF379C89A0D5}"/>
          </ac:spMkLst>
        </pc:spChg>
      </pc:sldChg>
      <pc:sldChg chg="modSp add mod modNotesTx">
        <pc:chgData name="Ise  De Smet" userId="c11601c8-3d21-458e-b4d0-455bb6bed52d" providerId="ADAL" clId="{1F0E3812-8C6E-455D-A859-3D00B3045434}" dt="2022-12-08T10:57:25.876" v="1612" actId="20577"/>
        <pc:sldMkLst>
          <pc:docMk/>
          <pc:sldMk cId="2427058137" sldId="1163"/>
        </pc:sldMkLst>
        <pc:spChg chg="mod">
          <ac:chgData name="Ise  De Smet" userId="c11601c8-3d21-458e-b4d0-455bb6bed52d" providerId="ADAL" clId="{1F0E3812-8C6E-455D-A859-3D00B3045434}" dt="2022-11-29T16:08:33.010" v="355" actId="20577"/>
          <ac:spMkLst>
            <pc:docMk/>
            <pc:sldMk cId="2427058137" sldId="1163"/>
            <ac:spMk id="2" creationId="{157B5984-B60C-125B-333C-31BF69E8D7C8}"/>
          </ac:spMkLst>
        </pc:spChg>
        <pc:spChg chg="mod">
          <ac:chgData name="Ise  De Smet" userId="c11601c8-3d21-458e-b4d0-455bb6bed52d" providerId="ADAL" clId="{1F0E3812-8C6E-455D-A859-3D00B3045434}" dt="2022-12-08T10:57:25.876" v="1612" actId="20577"/>
          <ac:spMkLst>
            <pc:docMk/>
            <pc:sldMk cId="2427058137" sldId="1163"/>
            <ac:spMk id="4" creationId="{87894518-6B6C-6A51-CDDE-BF379C89A0D5}"/>
          </ac:spMkLst>
        </pc:spChg>
      </pc:sldChg>
      <pc:sldChg chg="modSp add mod modNotesTx">
        <pc:chgData name="Ise  De Smet" userId="c11601c8-3d21-458e-b4d0-455bb6bed52d" providerId="ADAL" clId="{1F0E3812-8C6E-455D-A859-3D00B3045434}" dt="2022-11-30T14:45:23.008" v="1493" actId="20577"/>
        <pc:sldMkLst>
          <pc:docMk/>
          <pc:sldMk cId="3366127545" sldId="1164"/>
        </pc:sldMkLst>
        <pc:spChg chg="mod">
          <ac:chgData name="Ise  De Smet" userId="c11601c8-3d21-458e-b4d0-455bb6bed52d" providerId="ADAL" clId="{1F0E3812-8C6E-455D-A859-3D00B3045434}" dt="2022-11-29T16:08:57.799" v="374" actId="20577"/>
          <ac:spMkLst>
            <pc:docMk/>
            <pc:sldMk cId="3366127545" sldId="1164"/>
            <ac:spMk id="2" creationId="{157B5984-B60C-125B-333C-31BF69E8D7C8}"/>
          </ac:spMkLst>
        </pc:spChg>
        <pc:spChg chg="mod">
          <ac:chgData name="Ise  De Smet" userId="c11601c8-3d21-458e-b4d0-455bb6bed52d" providerId="ADAL" clId="{1F0E3812-8C6E-455D-A859-3D00B3045434}" dt="2022-11-30T14:45:23.008" v="1493" actId="20577"/>
          <ac:spMkLst>
            <pc:docMk/>
            <pc:sldMk cId="3366127545" sldId="1164"/>
            <ac:spMk id="4" creationId="{87894518-6B6C-6A51-CDDE-BF379C89A0D5}"/>
          </ac:spMkLst>
        </pc:spChg>
      </pc:sldChg>
      <pc:sldChg chg="modSp add mod ord">
        <pc:chgData name="Ise  De Smet" userId="c11601c8-3d21-458e-b4d0-455bb6bed52d" providerId="ADAL" clId="{1F0E3812-8C6E-455D-A859-3D00B3045434}" dt="2022-11-29T16:10:25.541" v="440" actId="20577"/>
        <pc:sldMkLst>
          <pc:docMk/>
          <pc:sldMk cId="142664500" sldId="1165"/>
        </pc:sldMkLst>
        <pc:spChg chg="mod">
          <ac:chgData name="Ise  De Smet" userId="c11601c8-3d21-458e-b4d0-455bb6bed52d" providerId="ADAL" clId="{1F0E3812-8C6E-455D-A859-3D00B3045434}" dt="2022-11-29T16:10:25.541" v="440" actId="20577"/>
          <ac:spMkLst>
            <pc:docMk/>
            <pc:sldMk cId="142664500" sldId="1165"/>
            <ac:spMk id="2" creationId="{B9AA213B-6FAC-4AE5-CE38-47B31A0DB12C}"/>
          </ac:spMkLst>
        </pc:spChg>
      </pc:sldChg>
      <pc:sldChg chg="modSp add mod">
        <pc:chgData name="Ise  De Smet" userId="c11601c8-3d21-458e-b4d0-455bb6bed52d" providerId="ADAL" clId="{1F0E3812-8C6E-455D-A859-3D00B3045434}" dt="2022-11-29T16:13:43.292" v="476" actId="20577"/>
        <pc:sldMkLst>
          <pc:docMk/>
          <pc:sldMk cId="2175349825" sldId="1166"/>
        </pc:sldMkLst>
        <pc:spChg chg="mod">
          <ac:chgData name="Ise  De Smet" userId="c11601c8-3d21-458e-b4d0-455bb6bed52d" providerId="ADAL" clId="{1F0E3812-8C6E-455D-A859-3D00B3045434}" dt="2022-11-29T16:13:43.292" v="476" actId="20577"/>
          <ac:spMkLst>
            <pc:docMk/>
            <pc:sldMk cId="2175349825" sldId="1166"/>
            <ac:spMk id="2" creationId="{B9AA213B-6FAC-4AE5-CE38-47B31A0DB12C}"/>
          </ac:spMkLst>
        </pc:spChg>
      </pc:sldChg>
      <pc:sldChg chg="modSp add mod ord modNotesTx">
        <pc:chgData name="Ise  De Smet" userId="c11601c8-3d21-458e-b4d0-455bb6bed52d" providerId="ADAL" clId="{1F0E3812-8C6E-455D-A859-3D00B3045434}" dt="2022-12-08T10:51:15.535" v="1520" actId="20577"/>
        <pc:sldMkLst>
          <pc:docMk/>
          <pc:sldMk cId="3045822081" sldId="1167"/>
        </pc:sldMkLst>
        <pc:spChg chg="mod">
          <ac:chgData name="Ise  De Smet" userId="c11601c8-3d21-458e-b4d0-455bb6bed52d" providerId="ADAL" clId="{1F0E3812-8C6E-455D-A859-3D00B3045434}" dt="2022-11-29T16:12:59.961" v="461" actId="14100"/>
          <ac:spMkLst>
            <pc:docMk/>
            <pc:sldMk cId="3045822081" sldId="1167"/>
            <ac:spMk id="2" creationId="{157B5984-B60C-125B-333C-31BF69E8D7C8}"/>
          </ac:spMkLst>
        </pc:spChg>
        <pc:spChg chg="mod">
          <ac:chgData name="Ise  De Smet" userId="c11601c8-3d21-458e-b4d0-455bb6bed52d" providerId="ADAL" clId="{1F0E3812-8C6E-455D-A859-3D00B3045434}" dt="2022-12-08T10:51:15.535" v="1520" actId="20577"/>
          <ac:spMkLst>
            <pc:docMk/>
            <pc:sldMk cId="3045822081" sldId="1167"/>
            <ac:spMk id="4" creationId="{87894518-6B6C-6A51-CDDE-BF379C89A0D5}"/>
          </ac:spMkLst>
        </pc:spChg>
      </pc:sldChg>
      <pc:sldChg chg="addSp delSp modSp add del mod">
        <pc:chgData name="Ise  De Smet" userId="c11601c8-3d21-458e-b4d0-455bb6bed52d" providerId="ADAL" clId="{1F0E3812-8C6E-455D-A859-3D00B3045434}" dt="2022-11-29T16:16:58.642" v="528" actId="2696"/>
        <pc:sldMkLst>
          <pc:docMk/>
          <pc:sldMk cId="3460582100" sldId="1168"/>
        </pc:sldMkLst>
        <pc:spChg chg="add mod">
          <ac:chgData name="Ise  De Smet" userId="c11601c8-3d21-458e-b4d0-455bb6bed52d" providerId="ADAL" clId="{1F0E3812-8C6E-455D-A859-3D00B3045434}" dt="2022-11-29T16:15:51.223" v="508"/>
          <ac:spMkLst>
            <pc:docMk/>
            <pc:sldMk cId="3460582100" sldId="1168"/>
            <ac:spMk id="3" creationId="{E6B8DA66-D120-FDE6-705A-568004B50D92}"/>
          </ac:spMkLst>
        </pc:spChg>
        <pc:spChg chg="del mod">
          <ac:chgData name="Ise  De Smet" userId="c11601c8-3d21-458e-b4d0-455bb6bed52d" providerId="ADAL" clId="{1F0E3812-8C6E-455D-A859-3D00B3045434}" dt="2022-11-29T16:16:28.577" v="520" actId="21"/>
          <ac:spMkLst>
            <pc:docMk/>
            <pc:sldMk cId="3460582100" sldId="1168"/>
            <ac:spMk id="5" creationId="{A228A94A-73FC-A15C-CD06-EADF57669A80}"/>
          </ac:spMkLst>
        </pc:spChg>
        <pc:spChg chg="del mod">
          <ac:chgData name="Ise  De Smet" userId="c11601c8-3d21-458e-b4d0-455bb6bed52d" providerId="ADAL" clId="{1F0E3812-8C6E-455D-A859-3D00B3045434}" dt="2022-11-29T16:15:46.540" v="507" actId="478"/>
          <ac:spMkLst>
            <pc:docMk/>
            <pc:sldMk cId="3460582100" sldId="1168"/>
            <ac:spMk id="9" creationId="{81AD887B-4AE0-01FE-F4F6-4A6B244CFB19}"/>
          </ac:spMkLst>
        </pc:spChg>
      </pc:sldChg>
      <pc:sldChg chg="addSp delSp modSp add mod modNotesTx">
        <pc:chgData name="Ise  De Smet" userId="c11601c8-3d21-458e-b4d0-455bb6bed52d" providerId="ADAL" clId="{1F0E3812-8C6E-455D-A859-3D00B3045434}" dt="2022-11-29T16:16:53.401" v="527" actId="1076"/>
        <pc:sldMkLst>
          <pc:docMk/>
          <pc:sldMk cId="3497728148" sldId="1169"/>
        </pc:sldMkLst>
        <pc:spChg chg="mod">
          <ac:chgData name="Ise  De Smet" userId="c11601c8-3d21-458e-b4d0-455bb6bed52d" providerId="ADAL" clId="{1F0E3812-8C6E-455D-A859-3D00B3045434}" dt="2022-11-29T16:16:50.896" v="526" actId="1076"/>
          <ac:spMkLst>
            <pc:docMk/>
            <pc:sldMk cId="3497728148" sldId="1169"/>
            <ac:spMk id="2" creationId="{157B5984-B60C-125B-333C-31BF69E8D7C8}"/>
          </ac:spMkLst>
        </pc:spChg>
        <pc:spChg chg="del">
          <ac:chgData name="Ise  De Smet" userId="c11601c8-3d21-458e-b4d0-455bb6bed52d" providerId="ADAL" clId="{1F0E3812-8C6E-455D-A859-3D00B3045434}" dt="2022-11-29T16:16:30.949" v="521" actId="478"/>
          <ac:spMkLst>
            <pc:docMk/>
            <pc:sldMk cId="3497728148" sldId="1169"/>
            <ac:spMk id="4" creationId="{87894518-6B6C-6A51-CDDE-BF379C89A0D5}"/>
          </ac:spMkLst>
        </pc:spChg>
        <pc:spChg chg="add mod">
          <ac:chgData name="Ise  De Smet" userId="c11601c8-3d21-458e-b4d0-455bb6bed52d" providerId="ADAL" clId="{1F0E3812-8C6E-455D-A859-3D00B3045434}" dt="2022-11-29T16:16:53.401" v="527" actId="1076"/>
          <ac:spMkLst>
            <pc:docMk/>
            <pc:sldMk cId="3497728148" sldId="1169"/>
            <ac:spMk id="5" creationId="{F44223C7-0828-4914-1F43-7AEE913B60E1}"/>
          </ac:spMkLst>
        </pc:spChg>
        <pc:spChg chg="mod">
          <ac:chgData name="Ise  De Smet" userId="c11601c8-3d21-458e-b4d0-455bb6bed52d" providerId="ADAL" clId="{1F0E3812-8C6E-455D-A859-3D00B3045434}" dt="2022-11-29T16:16:50.896" v="526" actId="1076"/>
          <ac:spMkLst>
            <pc:docMk/>
            <pc:sldMk cId="3497728148" sldId="1169"/>
            <ac:spMk id="15" creationId="{78051766-8716-FE5F-EE21-BF90FBFE6033}"/>
          </ac:spMkLst>
        </pc:spChg>
        <pc:cxnChg chg="mod">
          <ac:chgData name="Ise  De Smet" userId="c11601c8-3d21-458e-b4d0-455bb6bed52d" providerId="ADAL" clId="{1F0E3812-8C6E-455D-A859-3D00B3045434}" dt="2022-11-29T16:16:50.896" v="526" actId="1076"/>
          <ac:cxnSpMkLst>
            <pc:docMk/>
            <pc:sldMk cId="3497728148" sldId="1169"/>
            <ac:cxnSpMk id="17" creationId="{5FEBDC6A-EEE1-240F-F1A4-E807DEF0FAC2}"/>
          </ac:cxnSpMkLst>
        </pc:cxnChg>
      </pc:sldChg>
      <pc:sldChg chg="modSp add mod modNotesTx">
        <pc:chgData name="Ise  De Smet" userId="c11601c8-3d21-458e-b4d0-455bb6bed52d" providerId="ADAL" clId="{1F0E3812-8C6E-455D-A859-3D00B3045434}" dt="2022-11-29T16:21:23.226" v="653" actId="20577"/>
        <pc:sldMkLst>
          <pc:docMk/>
          <pc:sldMk cId="2986446370" sldId="1170"/>
        </pc:sldMkLst>
        <pc:spChg chg="mod">
          <ac:chgData name="Ise  De Smet" userId="c11601c8-3d21-458e-b4d0-455bb6bed52d" providerId="ADAL" clId="{1F0E3812-8C6E-455D-A859-3D00B3045434}" dt="2022-11-29T16:20:13.557" v="641" actId="20577"/>
          <ac:spMkLst>
            <pc:docMk/>
            <pc:sldMk cId="2986446370" sldId="1170"/>
            <ac:spMk id="2" creationId="{157B5984-B60C-125B-333C-31BF69E8D7C8}"/>
          </ac:spMkLst>
        </pc:spChg>
        <pc:spChg chg="mod">
          <ac:chgData name="Ise  De Smet" userId="c11601c8-3d21-458e-b4d0-455bb6bed52d" providerId="ADAL" clId="{1F0E3812-8C6E-455D-A859-3D00B3045434}" dt="2022-11-29T16:21:00.199" v="651" actId="12"/>
          <ac:spMkLst>
            <pc:docMk/>
            <pc:sldMk cId="2986446370" sldId="1170"/>
            <ac:spMk id="4" creationId="{87894518-6B6C-6A51-CDDE-BF379C89A0D5}"/>
          </ac:spMkLst>
        </pc:spChg>
      </pc:sldChg>
      <pc:sldChg chg="addSp delSp modSp add mod ord">
        <pc:chgData name="Ise  De Smet" userId="c11601c8-3d21-458e-b4d0-455bb6bed52d" providerId="ADAL" clId="{1F0E3812-8C6E-455D-A859-3D00B3045434}" dt="2022-11-29T16:37:42.558" v="796"/>
        <pc:sldMkLst>
          <pc:docMk/>
          <pc:sldMk cId="1434506524" sldId="1171"/>
        </pc:sldMkLst>
        <pc:spChg chg="mod">
          <ac:chgData name="Ise  De Smet" userId="c11601c8-3d21-458e-b4d0-455bb6bed52d" providerId="ADAL" clId="{1F0E3812-8C6E-455D-A859-3D00B3045434}" dt="2022-11-29T16:32:01.777" v="708"/>
          <ac:spMkLst>
            <pc:docMk/>
            <pc:sldMk cId="1434506524" sldId="1171"/>
            <ac:spMk id="3" creationId="{BD1CB9BF-09C0-4BF3-BAC8-9B1361F952F8}"/>
          </ac:spMkLst>
        </pc:spChg>
        <pc:graphicFrameChg chg="del">
          <ac:chgData name="Ise  De Smet" userId="c11601c8-3d21-458e-b4d0-455bb6bed52d" providerId="ADAL" clId="{1F0E3812-8C6E-455D-A859-3D00B3045434}" dt="2022-11-29T16:32:10.150" v="709" actId="478"/>
          <ac:graphicFrameMkLst>
            <pc:docMk/>
            <pc:sldMk cId="1434506524" sldId="1171"/>
            <ac:graphicFrameMk id="2" creationId="{AD6B1B18-C12F-3B9F-D0B4-C0C80DA6D238}"/>
          </ac:graphicFrameMkLst>
        </pc:graphicFrameChg>
        <pc:graphicFrameChg chg="add mod modGraphic">
          <ac:chgData name="Ise  De Smet" userId="c11601c8-3d21-458e-b4d0-455bb6bed52d" providerId="ADAL" clId="{1F0E3812-8C6E-455D-A859-3D00B3045434}" dt="2022-11-29T16:37:40.789" v="794"/>
          <ac:graphicFrameMkLst>
            <pc:docMk/>
            <pc:sldMk cId="1434506524" sldId="1171"/>
            <ac:graphicFrameMk id="4" creationId="{41260B74-60FC-6D8A-F373-F7EF4EBFE75D}"/>
          </ac:graphicFrameMkLst>
        </pc:graphicFrameChg>
        <pc:graphicFrameChg chg="add mod modGraphic">
          <ac:chgData name="Ise  De Smet" userId="c11601c8-3d21-458e-b4d0-455bb6bed52d" providerId="ADAL" clId="{1F0E3812-8C6E-455D-A859-3D00B3045434}" dt="2022-11-29T16:37:42.558" v="796"/>
          <ac:graphicFrameMkLst>
            <pc:docMk/>
            <pc:sldMk cId="1434506524" sldId="1171"/>
            <ac:graphicFrameMk id="5" creationId="{F9BE0C80-3BD8-70F1-85F7-0D19BB5524D5}"/>
          </ac:graphicFrameMkLst>
        </pc:graphicFrameChg>
        <pc:graphicFrameChg chg="del">
          <ac:chgData name="Ise  De Smet" userId="c11601c8-3d21-458e-b4d0-455bb6bed52d" providerId="ADAL" clId="{1F0E3812-8C6E-455D-A859-3D00B3045434}" dt="2022-11-29T16:32:37.591" v="715" actId="478"/>
          <ac:graphicFrameMkLst>
            <pc:docMk/>
            <pc:sldMk cId="1434506524" sldId="1171"/>
            <ac:graphicFrameMk id="7" creationId="{EB4BEF2C-9D2B-41AB-A88A-CDFCD5B13A76}"/>
          </ac:graphicFrameMkLst>
        </pc:graphicFrameChg>
      </pc:sldChg>
      <pc:sldChg chg="addSp delSp modSp add mod">
        <pc:chgData name="Ise  De Smet" userId="c11601c8-3d21-458e-b4d0-455bb6bed52d" providerId="ADAL" clId="{1F0E3812-8C6E-455D-A859-3D00B3045434}" dt="2022-11-29T16:49:57.535" v="975" actId="20577"/>
        <pc:sldMkLst>
          <pc:docMk/>
          <pc:sldMk cId="2771787844" sldId="1172"/>
        </pc:sldMkLst>
        <pc:graphicFrameChg chg="add mod modGraphic">
          <ac:chgData name="Ise  De Smet" userId="c11601c8-3d21-458e-b4d0-455bb6bed52d" providerId="ADAL" clId="{1F0E3812-8C6E-455D-A859-3D00B3045434}" dt="2022-11-29T16:40:00.404" v="839" actId="14100"/>
          <ac:graphicFrameMkLst>
            <pc:docMk/>
            <pc:sldMk cId="2771787844" sldId="1172"/>
            <ac:graphicFrameMk id="2" creationId="{6BF17A06-B2CB-0B5C-9075-9A5B4691ADD4}"/>
          </ac:graphicFrameMkLst>
        </pc:graphicFrameChg>
        <pc:graphicFrameChg chg="del mod">
          <ac:chgData name="Ise  De Smet" userId="c11601c8-3d21-458e-b4d0-455bb6bed52d" providerId="ADAL" clId="{1F0E3812-8C6E-455D-A859-3D00B3045434}" dt="2022-11-29T16:38:48.189" v="812" actId="478"/>
          <ac:graphicFrameMkLst>
            <pc:docMk/>
            <pc:sldMk cId="2771787844" sldId="1172"/>
            <ac:graphicFrameMk id="4" creationId="{41260B74-60FC-6D8A-F373-F7EF4EBFE75D}"/>
          </ac:graphicFrameMkLst>
        </pc:graphicFrameChg>
        <pc:graphicFrameChg chg="del">
          <ac:chgData name="Ise  De Smet" userId="c11601c8-3d21-458e-b4d0-455bb6bed52d" providerId="ADAL" clId="{1F0E3812-8C6E-455D-A859-3D00B3045434}" dt="2022-11-29T16:38:23.430" v="804" actId="478"/>
          <ac:graphicFrameMkLst>
            <pc:docMk/>
            <pc:sldMk cId="2771787844" sldId="1172"/>
            <ac:graphicFrameMk id="5" creationId="{F9BE0C80-3BD8-70F1-85F7-0D19BB5524D5}"/>
          </ac:graphicFrameMkLst>
        </pc:graphicFrameChg>
        <pc:graphicFrameChg chg="add mod modGraphic">
          <ac:chgData name="Ise  De Smet" userId="c11601c8-3d21-458e-b4d0-455bb6bed52d" providerId="ADAL" clId="{1F0E3812-8C6E-455D-A859-3D00B3045434}" dt="2022-11-29T16:40:38.103" v="855" actId="14100"/>
          <ac:graphicFrameMkLst>
            <pc:docMk/>
            <pc:sldMk cId="2771787844" sldId="1172"/>
            <ac:graphicFrameMk id="6" creationId="{4B282311-2A8C-1577-A4BD-CA81DD165E64}"/>
          </ac:graphicFrameMkLst>
        </pc:graphicFrameChg>
        <pc:graphicFrameChg chg="add mod modGraphic">
          <ac:chgData name="Ise  De Smet" userId="c11601c8-3d21-458e-b4d0-455bb6bed52d" providerId="ADAL" clId="{1F0E3812-8C6E-455D-A859-3D00B3045434}" dt="2022-11-29T16:49:57.535" v="975" actId="20577"/>
          <ac:graphicFrameMkLst>
            <pc:docMk/>
            <pc:sldMk cId="2771787844" sldId="1172"/>
            <ac:graphicFrameMk id="7" creationId="{8CA19660-A7AB-971B-0B69-4B9E17E5D874}"/>
          </ac:graphicFrameMkLst>
        </pc:graphicFrameChg>
      </pc:sldChg>
      <pc:sldChg chg="modSp add mod">
        <pc:chgData name="Ise  De Smet" userId="c11601c8-3d21-458e-b4d0-455bb6bed52d" providerId="ADAL" clId="{1F0E3812-8C6E-455D-A859-3D00B3045434}" dt="2022-11-29T16:50:46.157" v="978" actId="5793"/>
        <pc:sldMkLst>
          <pc:docMk/>
          <pc:sldMk cId="3492697381" sldId="1173"/>
        </pc:sldMkLst>
        <pc:spChg chg="mod">
          <ac:chgData name="Ise  De Smet" userId="c11601c8-3d21-458e-b4d0-455bb6bed52d" providerId="ADAL" clId="{1F0E3812-8C6E-455D-A859-3D00B3045434}" dt="2022-11-29T16:50:46.157" v="978" actId="5793"/>
          <ac:spMkLst>
            <pc:docMk/>
            <pc:sldMk cId="3492697381" sldId="1173"/>
            <ac:spMk id="4" creationId="{87894518-6B6C-6A51-CDDE-BF379C89A0D5}"/>
          </ac:spMkLst>
        </pc:spChg>
      </pc:sldChg>
      <pc:sldChg chg="modSp add mod">
        <pc:chgData name="Ise  De Smet" userId="c11601c8-3d21-458e-b4d0-455bb6bed52d" providerId="ADAL" clId="{1F0E3812-8C6E-455D-A859-3D00B3045434}" dt="2022-11-29T16:43:38.458" v="901" actId="20577"/>
        <pc:sldMkLst>
          <pc:docMk/>
          <pc:sldMk cId="3557214835" sldId="1174"/>
        </pc:sldMkLst>
        <pc:spChg chg="mod">
          <ac:chgData name="Ise  De Smet" userId="c11601c8-3d21-458e-b4d0-455bb6bed52d" providerId="ADAL" clId="{1F0E3812-8C6E-455D-A859-3D00B3045434}" dt="2022-11-29T16:42:55.862" v="882"/>
          <ac:spMkLst>
            <pc:docMk/>
            <pc:sldMk cId="3557214835" sldId="1174"/>
            <ac:spMk id="2" creationId="{157B5984-B60C-125B-333C-31BF69E8D7C8}"/>
          </ac:spMkLst>
        </pc:spChg>
        <pc:spChg chg="mod">
          <ac:chgData name="Ise  De Smet" userId="c11601c8-3d21-458e-b4d0-455bb6bed52d" providerId="ADAL" clId="{1F0E3812-8C6E-455D-A859-3D00B3045434}" dt="2022-11-29T16:43:38.458" v="901" actId="20577"/>
          <ac:spMkLst>
            <pc:docMk/>
            <pc:sldMk cId="3557214835" sldId="1174"/>
            <ac:spMk id="4" creationId="{87894518-6B6C-6A51-CDDE-BF379C89A0D5}"/>
          </ac:spMkLst>
        </pc:spChg>
      </pc:sldChg>
      <pc:sldChg chg="addSp delSp modSp add mod">
        <pc:chgData name="Ise  De Smet" userId="c11601c8-3d21-458e-b4d0-455bb6bed52d" providerId="ADAL" clId="{1F0E3812-8C6E-455D-A859-3D00B3045434}" dt="2022-11-29T16:51:07.530" v="983" actId="20577"/>
        <pc:sldMkLst>
          <pc:docMk/>
          <pc:sldMk cId="97533941" sldId="1175"/>
        </pc:sldMkLst>
        <pc:spChg chg="mod">
          <ac:chgData name="Ise  De Smet" userId="c11601c8-3d21-458e-b4d0-455bb6bed52d" providerId="ADAL" clId="{1F0E3812-8C6E-455D-A859-3D00B3045434}" dt="2022-11-29T16:48:23.815" v="943"/>
          <ac:spMkLst>
            <pc:docMk/>
            <pc:sldMk cId="97533941" sldId="1175"/>
            <ac:spMk id="3" creationId="{BD1CB9BF-09C0-4BF3-BAC8-9B1361F952F8}"/>
          </ac:spMkLst>
        </pc:spChg>
        <pc:graphicFrameChg chg="del">
          <ac:chgData name="Ise  De Smet" userId="c11601c8-3d21-458e-b4d0-455bb6bed52d" providerId="ADAL" clId="{1F0E3812-8C6E-455D-A859-3D00B3045434}" dt="2022-11-29T16:49:20.872" v="955" actId="478"/>
          <ac:graphicFrameMkLst>
            <pc:docMk/>
            <pc:sldMk cId="97533941" sldId="1175"/>
            <ac:graphicFrameMk id="2" creationId="{6BF17A06-B2CB-0B5C-9075-9A5B4691ADD4}"/>
          </ac:graphicFrameMkLst>
        </pc:graphicFrameChg>
        <pc:graphicFrameChg chg="add mod modGraphic">
          <ac:chgData name="Ise  De Smet" userId="c11601c8-3d21-458e-b4d0-455bb6bed52d" providerId="ADAL" clId="{1F0E3812-8C6E-455D-A859-3D00B3045434}" dt="2022-11-29T16:49:24.137" v="956" actId="1076"/>
          <ac:graphicFrameMkLst>
            <pc:docMk/>
            <pc:sldMk cId="97533941" sldId="1175"/>
            <ac:graphicFrameMk id="4" creationId="{3713458E-A6F3-4FB7-3DC1-4E99DB36AE68}"/>
          </ac:graphicFrameMkLst>
        </pc:graphicFrameChg>
        <pc:graphicFrameChg chg="add mod modGraphic">
          <ac:chgData name="Ise  De Smet" userId="c11601c8-3d21-458e-b4d0-455bb6bed52d" providerId="ADAL" clId="{1F0E3812-8C6E-455D-A859-3D00B3045434}" dt="2022-11-29T16:51:07.530" v="983" actId="20577"/>
          <ac:graphicFrameMkLst>
            <pc:docMk/>
            <pc:sldMk cId="97533941" sldId="1175"/>
            <ac:graphicFrameMk id="5" creationId="{09BEE0A4-1635-338A-72EF-68E3D51561A9}"/>
          </ac:graphicFrameMkLst>
        </pc:graphicFrameChg>
        <pc:graphicFrameChg chg="del">
          <ac:chgData name="Ise  De Smet" userId="c11601c8-3d21-458e-b4d0-455bb6bed52d" providerId="ADAL" clId="{1F0E3812-8C6E-455D-A859-3D00B3045434}" dt="2022-11-29T16:48:27.982" v="944" actId="478"/>
          <ac:graphicFrameMkLst>
            <pc:docMk/>
            <pc:sldMk cId="97533941" sldId="1175"/>
            <ac:graphicFrameMk id="6" creationId="{4B282311-2A8C-1577-A4BD-CA81DD165E64}"/>
          </ac:graphicFrameMkLst>
        </pc:graphicFrameChg>
        <pc:graphicFrameChg chg="del">
          <ac:chgData name="Ise  De Smet" userId="c11601c8-3d21-458e-b4d0-455bb6bed52d" providerId="ADAL" clId="{1F0E3812-8C6E-455D-A859-3D00B3045434}" dt="2022-11-29T16:48:29.689" v="945" actId="478"/>
          <ac:graphicFrameMkLst>
            <pc:docMk/>
            <pc:sldMk cId="97533941" sldId="1175"/>
            <ac:graphicFrameMk id="7" creationId="{8CA19660-A7AB-971B-0B69-4B9E17E5D874}"/>
          </ac:graphicFrameMkLst>
        </pc:graphicFrameChg>
      </pc:sldChg>
      <pc:sldChg chg="modSp add mod">
        <pc:chgData name="Ise  De Smet" userId="c11601c8-3d21-458e-b4d0-455bb6bed52d" providerId="ADAL" clId="{1F0E3812-8C6E-455D-A859-3D00B3045434}" dt="2022-11-29T17:03:28.554" v="1268" actId="404"/>
        <pc:sldMkLst>
          <pc:docMk/>
          <pc:sldMk cId="1674676404" sldId="1176"/>
        </pc:sldMkLst>
        <pc:spChg chg="mod">
          <ac:chgData name="Ise  De Smet" userId="c11601c8-3d21-458e-b4d0-455bb6bed52d" providerId="ADAL" clId="{1F0E3812-8C6E-455D-A859-3D00B3045434}" dt="2022-11-29T17:03:28.554" v="1268" actId="404"/>
          <ac:spMkLst>
            <pc:docMk/>
            <pc:sldMk cId="1674676404" sldId="1176"/>
            <ac:spMk id="2" creationId="{157B5984-B60C-125B-333C-31BF69E8D7C8}"/>
          </ac:spMkLst>
        </pc:spChg>
        <pc:spChg chg="mod">
          <ac:chgData name="Ise  De Smet" userId="c11601c8-3d21-458e-b4d0-455bb6bed52d" providerId="ADAL" clId="{1F0E3812-8C6E-455D-A859-3D00B3045434}" dt="2022-11-29T16:59:39.541" v="1120" actId="5793"/>
          <ac:spMkLst>
            <pc:docMk/>
            <pc:sldMk cId="1674676404" sldId="1176"/>
            <ac:spMk id="4" creationId="{87894518-6B6C-6A51-CDDE-BF379C89A0D5}"/>
          </ac:spMkLst>
        </pc:spChg>
      </pc:sldChg>
      <pc:sldChg chg="modSp add mod">
        <pc:chgData name="Ise  De Smet" userId="c11601c8-3d21-458e-b4d0-455bb6bed52d" providerId="ADAL" clId="{1F0E3812-8C6E-455D-A859-3D00B3045434}" dt="2022-11-29T17:03:18.893" v="1265" actId="404"/>
        <pc:sldMkLst>
          <pc:docMk/>
          <pc:sldMk cId="3852263960" sldId="1177"/>
        </pc:sldMkLst>
        <pc:spChg chg="mod">
          <ac:chgData name="Ise  De Smet" userId="c11601c8-3d21-458e-b4d0-455bb6bed52d" providerId="ADAL" clId="{1F0E3812-8C6E-455D-A859-3D00B3045434}" dt="2022-11-29T17:03:18.893" v="1265" actId="404"/>
          <ac:spMkLst>
            <pc:docMk/>
            <pc:sldMk cId="3852263960" sldId="1177"/>
            <ac:spMk id="2" creationId="{157B5984-B60C-125B-333C-31BF69E8D7C8}"/>
          </ac:spMkLst>
        </pc:spChg>
        <pc:spChg chg="mod">
          <ac:chgData name="Ise  De Smet" userId="c11601c8-3d21-458e-b4d0-455bb6bed52d" providerId="ADAL" clId="{1F0E3812-8C6E-455D-A859-3D00B3045434}" dt="2022-11-29T17:00:49.497" v="1158" actId="114"/>
          <ac:spMkLst>
            <pc:docMk/>
            <pc:sldMk cId="3852263960" sldId="1177"/>
            <ac:spMk id="4" creationId="{87894518-6B6C-6A51-CDDE-BF379C89A0D5}"/>
          </ac:spMkLst>
        </pc:spChg>
      </pc:sldChg>
      <pc:sldChg chg="modSp add mod">
        <pc:chgData name="Ise  De Smet" userId="c11601c8-3d21-458e-b4d0-455bb6bed52d" providerId="ADAL" clId="{1F0E3812-8C6E-455D-A859-3D00B3045434}" dt="2022-11-30T10:11:45.042" v="1285" actId="13926"/>
        <pc:sldMkLst>
          <pc:docMk/>
          <pc:sldMk cId="3740750129" sldId="1178"/>
        </pc:sldMkLst>
        <pc:spChg chg="mod">
          <ac:chgData name="Ise  De Smet" userId="c11601c8-3d21-458e-b4d0-455bb6bed52d" providerId="ADAL" clId="{1F0E3812-8C6E-455D-A859-3D00B3045434}" dt="2022-11-29T17:01:23.430" v="1179" actId="20577"/>
          <ac:spMkLst>
            <pc:docMk/>
            <pc:sldMk cId="3740750129" sldId="1178"/>
            <ac:spMk id="2" creationId="{157B5984-B60C-125B-333C-31BF69E8D7C8}"/>
          </ac:spMkLst>
        </pc:spChg>
        <pc:spChg chg="mod">
          <ac:chgData name="Ise  De Smet" userId="c11601c8-3d21-458e-b4d0-455bb6bed52d" providerId="ADAL" clId="{1F0E3812-8C6E-455D-A859-3D00B3045434}" dt="2022-11-30T10:11:45.042" v="1285" actId="13926"/>
          <ac:spMkLst>
            <pc:docMk/>
            <pc:sldMk cId="3740750129" sldId="1178"/>
            <ac:spMk id="4" creationId="{87894518-6B6C-6A51-CDDE-BF379C89A0D5}"/>
          </ac:spMkLst>
        </pc:spChg>
      </pc:sldChg>
      <pc:sldChg chg="modSp add mod">
        <pc:chgData name="Ise  De Smet" userId="c11601c8-3d21-458e-b4d0-455bb6bed52d" providerId="ADAL" clId="{1F0E3812-8C6E-455D-A859-3D00B3045434}" dt="2022-12-02T13:59:08.016" v="1502" actId="1076"/>
        <pc:sldMkLst>
          <pc:docMk/>
          <pc:sldMk cId="111235692" sldId="1179"/>
        </pc:sldMkLst>
        <pc:spChg chg="mod">
          <ac:chgData name="Ise  De Smet" userId="c11601c8-3d21-458e-b4d0-455bb6bed52d" providerId="ADAL" clId="{1F0E3812-8C6E-455D-A859-3D00B3045434}" dt="2022-12-02T13:59:08.016" v="1502" actId="1076"/>
          <ac:spMkLst>
            <pc:docMk/>
            <pc:sldMk cId="111235692" sldId="1179"/>
            <ac:spMk id="4" creationId="{87894518-6B6C-6A51-CDDE-BF379C89A0D5}"/>
          </ac:spMkLst>
        </pc:spChg>
      </pc:sldChg>
      <pc:sldChg chg="addSp delSp modSp add del mod">
        <pc:chgData name="Ise  De Smet" userId="c11601c8-3d21-458e-b4d0-455bb6bed52d" providerId="ADAL" clId="{1F0E3812-8C6E-455D-A859-3D00B3045434}" dt="2022-11-30T10:19:06.369" v="1351" actId="2696"/>
        <pc:sldMkLst>
          <pc:docMk/>
          <pc:sldMk cId="3231884540" sldId="1179"/>
        </pc:sldMkLst>
        <pc:spChg chg="del">
          <ac:chgData name="Ise  De Smet" userId="c11601c8-3d21-458e-b4d0-455bb6bed52d" providerId="ADAL" clId="{1F0E3812-8C6E-455D-A859-3D00B3045434}" dt="2022-11-30T10:18:22.442" v="1342" actId="478"/>
          <ac:spMkLst>
            <pc:docMk/>
            <pc:sldMk cId="3231884540" sldId="1179"/>
            <ac:spMk id="4" creationId="{87894518-6B6C-6A51-CDDE-BF379C89A0D5}"/>
          </ac:spMkLst>
        </pc:spChg>
        <pc:graphicFrameChg chg="add del mod">
          <ac:chgData name="Ise  De Smet" userId="c11601c8-3d21-458e-b4d0-455bb6bed52d" providerId="ADAL" clId="{1F0E3812-8C6E-455D-A859-3D00B3045434}" dt="2022-11-30T10:18:53.169" v="1347"/>
          <ac:graphicFrameMkLst>
            <pc:docMk/>
            <pc:sldMk cId="3231884540" sldId="1179"/>
            <ac:graphicFrameMk id="5" creationId="{20C24BDD-1130-1DDD-823A-E6EF3BC877A2}"/>
          </ac:graphicFrameMkLst>
        </pc:graphicFrameChg>
      </pc:sldChg>
      <pc:sldMasterChg chg="delSldLayout">
        <pc:chgData name="Ise  De Smet" userId="c11601c8-3d21-458e-b4d0-455bb6bed52d" providerId="ADAL" clId="{1F0E3812-8C6E-455D-A859-3D00B3045434}" dt="2022-11-29T16:21:48.324" v="659" actId="47"/>
        <pc:sldMasterMkLst>
          <pc:docMk/>
          <pc:sldMasterMk cId="2734136255" sldId="2147483648"/>
        </pc:sldMasterMkLst>
        <pc:sldLayoutChg chg="del">
          <pc:chgData name="Ise  De Smet" userId="c11601c8-3d21-458e-b4d0-455bb6bed52d" providerId="ADAL" clId="{1F0E3812-8C6E-455D-A859-3D00B3045434}" dt="2022-11-29T16:10:40.141" v="444" actId="47"/>
          <pc:sldLayoutMkLst>
            <pc:docMk/>
            <pc:sldMasterMk cId="2734136255" sldId="2147483648"/>
            <pc:sldLayoutMk cId="1387644055" sldId="2147483703"/>
          </pc:sldLayoutMkLst>
        </pc:sldLayoutChg>
        <pc:sldLayoutChg chg="del">
          <pc:chgData name="Ise  De Smet" userId="c11601c8-3d21-458e-b4d0-455bb6bed52d" providerId="ADAL" clId="{1F0E3812-8C6E-455D-A859-3D00B3045434}" dt="2022-11-29T16:10:52.556" v="446" actId="47"/>
          <pc:sldLayoutMkLst>
            <pc:docMk/>
            <pc:sldMasterMk cId="2734136255" sldId="2147483648"/>
            <pc:sldLayoutMk cId="4176316006" sldId="2147483704"/>
          </pc:sldLayoutMkLst>
        </pc:sldLayoutChg>
        <pc:sldLayoutChg chg="del">
          <pc:chgData name="Ise  De Smet" userId="c11601c8-3d21-458e-b4d0-455bb6bed52d" providerId="ADAL" clId="{1F0E3812-8C6E-455D-A859-3D00B3045434}" dt="2022-11-29T16:21:48.324" v="659" actId="47"/>
          <pc:sldLayoutMkLst>
            <pc:docMk/>
            <pc:sldMasterMk cId="2734136255" sldId="2147483648"/>
            <pc:sldLayoutMk cId="2433832763" sldId="2147483705"/>
          </pc:sldLayoutMkLst>
        </pc:sldLayoutChg>
        <pc:sldLayoutChg chg="del">
          <pc:chgData name="Ise  De Smet" userId="c11601c8-3d21-458e-b4d0-455bb6bed52d" providerId="ADAL" clId="{1F0E3812-8C6E-455D-A859-3D00B3045434}" dt="2022-11-29T16:10:52.556" v="446" actId="47"/>
          <pc:sldLayoutMkLst>
            <pc:docMk/>
            <pc:sldMasterMk cId="2734136255" sldId="2147483648"/>
            <pc:sldLayoutMk cId="152878788" sldId="2147483707"/>
          </pc:sldLayoutMkLst>
        </pc:sldLayoutChg>
        <pc:sldLayoutChg chg="del">
          <pc:chgData name="Ise  De Smet" userId="c11601c8-3d21-458e-b4d0-455bb6bed52d" providerId="ADAL" clId="{1F0E3812-8C6E-455D-A859-3D00B3045434}" dt="2022-11-29T16:10:54.807" v="447" actId="47"/>
          <pc:sldLayoutMkLst>
            <pc:docMk/>
            <pc:sldMasterMk cId="2734136255" sldId="2147483648"/>
            <pc:sldLayoutMk cId="1215294510" sldId="2147483708"/>
          </pc:sldLayoutMkLst>
        </pc:sldLayoutChg>
        <pc:sldLayoutChg chg="del">
          <pc:chgData name="Ise  De Smet" userId="c11601c8-3d21-458e-b4d0-455bb6bed52d" providerId="ADAL" clId="{1F0E3812-8C6E-455D-A859-3D00B3045434}" dt="2022-11-29T11:35:27.274" v="1" actId="2696"/>
          <pc:sldLayoutMkLst>
            <pc:docMk/>
            <pc:sldMasterMk cId="2734136255" sldId="2147483648"/>
            <pc:sldLayoutMk cId="211672869" sldId="2147483711"/>
          </pc:sldLayoutMkLst>
        </pc:sldLayoutChg>
      </pc:sldMasterChg>
      <pc:sldMasterChg chg="delSldLayout">
        <pc:chgData name="Ise  De Smet" userId="c11601c8-3d21-458e-b4d0-455bb6bed52d" providerId="ADAL" clId="{1F0E3812-8C6E-455D-A859-3D00B3045434}" dt="2022-11-29T16:10:52.556" v="446" actId="47"/>
        <pc:sldMasterMkLst>
          <pc:docMk/>
          <pc:sldMasterMk cId="2959164519" sldId="2147483685"/>
        </pc:sldMasterMkLst>
        <pc:sldLayoutChg chg="del">
          <pc:chgData name="Ise  De Smet" userId="c11601c8-3d21-458e-b4d0-455bb6bed52d" providerId="ADAL" clId="{1F0E3812-8C6E-455D-A859-3D00B3045434}" dt="2022-11-29T16:10:52.556" v="446" actId="47"/>
          <pc:sldLayoutMkLst>
            <pc:docMk/>
            <pc:sldMasterMk cId="2959164519" sldId="2147483685"/>
            <pc:sldLayoutMk cId="1800041167" sldId="2147483710"/>
          </pc:sldLayoutMkLst>
        </pc:sldLayoutChg>
      </pc:sldMasterChg>
      <pc:sldMasterChg chg="delSldLayout">
        <pc:chgData name="Ise  De Smet" userId="c11601c8-3d21-458e-b4d0-455bb6bed52d" providerId="ADAL" clId="{1F0E3812-8C6E-455D-A859-3D00B3045434}" dt="2022-11-29T16:10:52.556" v="446" actId="47"/>
        <pc:sldMasterMkLst>
          <pc:docMk/>
          <pc:sldMasterMk cId="2387170484" sldId="2147483695"/>
        </pc:sldMasterMkLst>
        <pc:sldLayoutChg chg="del">
          <pc:chgData name="Ise  De Smet" userId="c11601c8-3d21-458e-b4d0-455bb6bed52d" providerId="ADAL" clId="{1F0E3812-8C6E-455D-A859-3D00B3045434}" dt="2022-11-29T16:10:52.556" v="446" actId="47"/>
          <pc:sldLayoutMkLst>
            <pc:docMk/>
            <pc:sldMasterMk cId="2387170484" sldId="2147483695"/>
            <pc:sldLayoutMk cId="1585839189" sldId="2147483700"/>
          </pc:sldLayoutMkLst>
        </pc:sldLayoutChg>
      </pc:sldMasterChg>
    </pc:docChg>
  </pc:docChgLst>
  <pc:docChgLst>
    <pc:chgData name="Ise  De Smet" userId="c11601c8-3d21-458e-b4d0-455bb6bed52d" providerId="ADAL" clId="{B7438F0B-C0F5-45B7-A2E4-DC595501855C}"/>
    <pc:docChg chg="modSld">
      <pc:chgData name="Ise  De Smet" userId="c11601c8-3d21-458e-b4d0-455bb6bed52d" providerId="ADAL" clId="{B7438F0B-C0F5-45B7-A2E4-DC595501855C}" dt="2022-12-12T15:14:04.615" v="1" actId="18131"/>
      <pc:docMkLst>
        <pc:docMk/>
      </pc:docMkLst>
      <pc:sldChg chg="modSp mod">
        <pc:chgData name="Ise  De Smet" userId="c11601c8-3d21-458e-b4d0-455bb6bed52d" providerId="ADAL" clId="{B7438F0B-C0F5-45B7-A2E4-DC595501855C}" dt="2022-12-12T15:14:04.615" v="1" actId="18131"/>
        <pc:sldMkLst>
          <pc:docMk/>
          <pc:sldMk cId="4079141986" sldId="1132"/>
        </pc:sldMkLst>
        <pc:picChg chg="mod modCrop">
          <ac:chgData name="Ise  De Smet" userId="c11601c8-3d21-458e-b4d0-455bb6bed52d" providerId="ADAL" clId="{B7438F0B-C0F5-45B7-A2E4-DC595501855C}" dt="2022-12-12T15:14:04.615" v="1" actId="18131"/>
          <ac:picMkLst>
            <pc:docMk/>
            <pc:sldMk cId="4079141986" sldId="1132"/>
            <ac:picMk id="20" creationId="{79C0311D-38D3-9E98-96F8-0D1455754E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691C9-D3BA-9F45-AF50-DFB8E77D4AAA}" type="datetimeFigureOut">
              <a:rPr lang="en-BE" smtClean="0"/>
              <a:t>12/15/2022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44DAD-1C2E-FC42-9B30-322D3D3632B4}" type="slidenum">
              <a:rPr lang="en-BE" smtClean="0"/>
              <a:t>‹nr.›</a:t>
            </a:fld>
            <a:endParaRPr lang="en-BE"/>
          </a:p>
        </p:txBody>
      </p:sp>
    </p:spTree>
    <p:extLst>
      <p:ext uri="{BB962C8B-B14F-4D97-AF65-F5344CB8AC3E}">
        <p14:creationId xmlns:p14="http://schemas.microsoft.com/office/powerpoint/2010/main" val="3655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a:t>
            </a:fld>
            <a:endParaRPr lang="en-BE"/>
          </a:p>
        </p:txBody>
      </p:sp>
    </p:spTree>
    <p:extLst>
      <p:ext uri="{BB962C8B-B14F-4D97-AF65-F5344CB8AC3E}">
        <p14:creationId xmlns:p14="http://schemas.microsoft.com/office/powerpoint/2010/main" val="170339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14</a:t>
            </a:fld>
            <a:endParaRPr lang="en-BE"/>
          </a:p>
        </p:txBody>
      </p:sp>
    </p:spTree>
    <p:extLst>
      <p:ext uri="{BB962C8B-B14F-4D97-AF65-F5344CB8AC3E}">
        <p14:creationId xmlns:p14="http://schemas.microsoft.com/office/powerpoint/2010/main" val="49245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17</a:t>
            </a:fld>
            <a:endParaRPr lang="en-BE"/>
          </a:p>
        </p:txBody>
      </p:sp>
    </p:spTree>
    <p:extLst>
      <p:ext uri="{BB962C8B-B14F-4D97-AF65-F5344CB8AC3E}">
        <p14:creationId xmlns:p14="http://schemas.microsoft.com/office/powerpoint/2010/main" val="366118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18</a:t>
            </a:fld>
            <a:endParaRPr lang="en-BE"/>
          </a:p>
        </p:txBody>
      </p:sp>
    </p:spTree>
    <p:extLst>
      <p:ext uri="{BB962C8B-B14F-4D97-AF65-F5344CB8AC3E}">
        <p14:creationId xmlns:p14="http://schemas.microsoft.com/office/powerpoint/2010/main" val="181633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19</a:t>
            </a:fld>
            <a:endParaRPr lang="en-BE"/>
          </a:p>
        </p:txBody>
      </p:sp>
    </p:spTree>
    <p:extLst>
      <p:ext uri="{BB962C8B-B14F-4D97-AF65-F5344CB8AC3E}">
        <p14:creationId xmlns:p14="http://schemas.microsoft.com/office/powerpoint/2010/main" val="222704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20</a:t>
            </a:fld>
            <a:endParaRPr lang="en-BE"/>
          </a:p>
        </p:txBody>
      </p:sp>
    </p:spTree>
    <p:extLst>
      <p:ext uri="{BB962C8B-B14F-4D97-AF65-F5344CB8AC3E}">
        <p14:creationId xmlns:p14="http://schemas.microsoft.com/office/powerpoint/2010/main" val="158831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22</a:t>
            </a:fld>
            <a:endParaRPr lang="en-BE"/>
          </a:p>
        </p:txBody>
      </p:sp>
    </p:spTree>
    <p:extLst>
      <p:ext uri="{BB962C8B-B14F-4D97-AF65-F5344CB8AC3E}">
        <p14:creationId xmlns:p14="http://schemas.microsoft.com/office/powerpoint/2010/main" val="413752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23</a:t>
            </a:fld>
            <a:endParaRPr lang="en-BE"/>
          </a:p>
        </p:txBody>
      </p:sp>
    </p:spTree>
    <p:extLst>
      <p:ext uri="{BB962C8B-B14F-4D97-AF65-F5344CB8AC3E}">
        <p14:creationId xmlns:p14="http://schemas.microsoft.com/office/powerpoint/2010/main" val="128135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24</a:t>
            </a:fld>
            <a:endParaRPr lang="en-BE"/>
          </a:p>
        </p:txBody>
      </p:sp>
    </p:spTree>
    <p:extLst>
      <p:ext uri="{BB962C8B-B14F-4D97-AF65-F5344CB8AC3E}">
        <p14:creationId xmlns:p14="http://schemas.microsoft.com/office/powerpoint/2010/main" val="2882676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25</a:t>
            </a:fld>
            <a:endParaRPr lang="en-BE"/>
          </a:p>
        </p:txBody>
      </p:sp>
    </p:spTree>
    <p:extLst>
      <p:ext uri="{BB962C8B-B14F-4D97-AF65-F5344CB8AC3E}">
        <p14:creationId xmlns:p14="http://schemas.microsoft.com/office/powerpoint/2010/main" val="258901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26</a:t>
            </a:fld>
            <a:endParaRPr lang="en-BE"/>
          </a:p>
        </p:txBody>
      </p:sp>
    </p:spTree>
    <p:extLst>
      <p:ext uri="{BB962C8B-B14F-4D97-AF65-F5344CB8AC3E}">
        <p14:creationId xmlns:p14="http://schemas.microsoft.com/office/powerpoint/2010/main" val="427528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2</a:t>
            </a:fld>
            <a:endParaRPr lang="en-BE"/>
          </a:p>
        </p:txBody>
      </p:sp>
    </p:spTree>
    <p:extLst>
      <p:ext uri="{BB962C8B-B14F-4D97-AF65-F5344CB8AC3E}">
        <p14:creationId xmlns:p14="http://schemas.microsoft.com/office/powerpoint/2010/main" val="412489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4</a:t>
            </a:fld>
            <a:endParaRPr lang="en-BE"/>
          </a:p>
        </p:txBody>
      </p:sp>
    </p:spTree>
    <p:extLst>
      <p:ext uri="{BB962C8B-B14F-4D97-AF65-F5344CB8AC3E}">
        <p14:creationId xmlns:p14="http://schemas.microsoft.com/office/powerpoint/2010/main" val="59743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5</a:t>
            </a:fld>
            <a:endParaRPr lang="en-BE"/>
          </a:p>
        </p:txBody>
      </p:sp>
    </p:spTree>
    <p:extLst>
      <p:ext uri="{BB962C8B-B14F-4D97-AF65-F5344CB8AC3E}">
        <p14:creationId xmlns:p14="http://schemas.microsoft.com/office/powerpoint/2010/main" val="169439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7</a:t>
            </a:fld>
            <a:endParaRPr lang="en-BE"/>
          </a:p>
        </p:txBody>
      </p:sp>
    </p:spTree>
    <p:extLst>
      <p:ext uri="{BB962C8B-B14F-4D97-AF65-F5344CB8AC3E}">
        <p14:creationId xmlns:p14="http://schemas.microsoft.com/office/powerpoint/2010/main" val="14167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8</a:t>
            </a:fld>
            <a:endParaRPr lang="en-BE"/>
          </a:p>
        </p:txBody>
      </p:sp>
    </p:spTree>
    <p:extLst>
      <p:ext uri="{BB962C8B-B14F-4D97-AF65-F5344CB8AC3E}">
        <p14:creationId xmlns:p14="http://schemas.microsoft.com/office/powerpoint/2010/main" val="23214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10</a:t>
            </a:fld>
            <a:endParaRPr lang="en-BE"/>
          </a:p>
        </p:txBody>
      </p:sp>
    </p:spTree>
    <p:extLst>
      <p:ext uri="{BB962C8B-B14F-4D97-AF65-F5344CB8AC3E}">
        <p14:creationId xmlns:p14="http://schemas.microsoft.com/office/powerpoint/2010/main" val="272228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11</a:t>
            </a:fld>
            <a:endParaRPr lang="en-BE"/>
          </a:p>
        </p:txBody>
      </p:sp>
    </p:spTree>
    <p:extLst>
      <p:ext uri="{BB962C8B-B14F-4D97-AF65-F5344CB8AC3E}">
        <p14:creationId xmlns:p14="http://schemas.microsoft.com/office/powerpoint/2010/main" val="385862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9D544DAD-1C2E-FC42-9B30-322D3D3632B4}" type="slidenum">
              <a:rPr lang="en-BE" smtClean="0"/>
              <a:t>12</a:t>
            </a:fld>
            <a:endParaRPr lang="en-BE"/>
          </a:p>
        </p:txBody>
      </p:sp>
    </p:spTree>
    <p:extLst>
      <p:ext uri="{BB962C8B-B14F-4D97-AF65-F5344CB8AC3E}">
        <p14:creationId xmlns:p14="http://schemas.microsoft.com/office/powerpoint/2010/main" val="621506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resentatie">
    <p:bg>
      <p:bgPr>
        <a:solidFill>
          <a:schemeClr val="tx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96ACC18-5D12-A386-5DAC-582623FED041}"/>
              </a:ext>
            </a:extLst>
          </p:cNvPr>
          <p:cNvGrpSpPr/>
          <p:nvPr userDrawn="1"/>
        </p:nvGrpSpPr>
        <p:grpSpPr>
          <a:xfrm>
            <a:off x="1" y="-2000810"/>
            <a:ext cx="12191999" cy="10929974"/>
            <a:chOff x="1" y="-2000810"/>
            <a:chExt cx="12191999" cy="10929974"/>
          </a:xfrm>
        </p:grpSpPr>
        <p:sp>
          <p:nvSpPr>
            <p:cNvPr id="4" name="Oval 3">
              <a:extLst>
                <a:ext uri="{FF2B5EF4-FFF2-40B4-BE49-F238E27FC236}">
                  <a16:creationId xmlns:a16="http://schemas.microsoft.com/office/drawing/2014/main" id="{94F9510D-218E-B486-5B45-C9FDC31A48A4}"/>
                </a:ext>
              </a:extLst>
            </p:cNvPr>
            <p:cNvSpPr/>
            <p:nvPr userDrawn="1"/>
          </p:nvSpPr>
          <p:spPr>
            <a:xfrm>
              <a:off x="5046794" y="904012"/>
              <a:ext cx="5895419" cy="5895419"/>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Oval 8">
              <a:extLst>
                <a:ext uri="{FF2B5EF4-FFF2-40B4-BE49-F238E27FC236}">
                  <a16:creationId xmlns:a16="http://schemas.microsoft.com/office/drawing/2014/main" id="{81D90058-0C14-D196-90BA-FB6FAE51CDDC}"/>
                </a:ext>
              </a:extLst>
            </p:cNvPr>
            <p:cNvSpPr/>
            <p:nvPr userDrawn="1"/>
          </p:nvSpPr>
          <p:spPr>
            <a:xfrm>
              <a:off x="9833253" y="1287125"/>
              <a:ext cx="1108960" cy="1108960"/>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Freeform 12">
              <a:extLst>
                <a:ext uri="{FF2B5EF4-FFF2-40B4-BE49-F238E27FC236}">
                  <a16:creationId xmlns:a16="http://schemas.microsoft.com/office/drawing/2014/main" id="{ACDC5F3B-A3A6-C1F6-02B9-30A222927966}"/>
                </a:ext>
              </a:extLst>
            </p:cNvPr>
            <p:cNvSpPr/>
            <p:nvPr userDrawn="1"/>
          </p:nvSpPr>
          <p:spPr>
            <a:xfrm>
              <a:off x="1" y="-2000810"/>
              <a:ext cx="9216245" cy="10929974"/>
            </a:xfrm>
            <a:custGeom>
              <a:avLst/>
              <a:gdLst>
                <a:gd name="connsiteX0" fmla="*/ 3751258 w 9216245"/>
                <a:gd name="connsiteY0" fmla="*/ 0 h 10929974"/>
                <a:gd name="connsiteX1" fmla="*/ 9216245 w 9216245"/>
                <a:gd name="connsiteY1" fmla="*/ 5464987 h 10929974"/>
                <a:gd name="connsiteX2" fmla="*/ 3751258 w 9216245"/>
                <a:gd name="connsiteY2" fmla="*/ 10929974 h 10929974"/>
                <a:gd name="connsiteX3" fmla="*/ 76724 w 9216245"/>
                <a:gd name="connsiteY3" fmla="*/ 9510270 h 10929974"/>
                <a:gd name="connsiteX4" fmla="*/ 0 w 9216245"/>
                <a:gd name="connsiteY4" fmla="*/ 9437120 h 10929974"/>
                <a:gd name="connsiteX5" fmla="*/ 0 w 9216245"/>
                <a:gd name="connsiteY5" fmla="*/ 1492854 h 10929974"/>
                <a:gd name="connsiteX6" fmla="*/ 76724 w 9216245"/>
                <a:gd name="connsiteY6" fmla="*/ 1419705 h 10929974"/>
                <a:gd name="connsiteX7" fmla="*/ 3751258 w 9216245"/>
                <a:gd name="connsiteY7" fmla="*/ 0 h 1092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6245" h="10929974">
                  <a:moveTo>
                    <a:pt x="3751258" y="0"/>
                  </a:moveTo>
                  <a:cubicBezTo>
                    <a:pt x="6769487" y="0"/>
                    <a:pt x="9216245" y="2446758"/>
                    <a:pt x="9216245" y="5464987"/>
                  </a:cubicBezTo>
                  <a:cubicBezTo>
                    <a:pt x="9216245" y="8483216"/>
                    <a:pt x="6769487" y="10929974"/>
                    <a:pt x="3751258" y="10929974"/>
                  </a:cubicBezTo>
                  <a:cubicBezTo>
                    <a:pt x="2336463" y="10929974"/>
                    <a:pt x="1047236" y="10392356"/>
                    <a:pt x="76724" y="9510270"/>
                  </a:cubicBezTo>
                  <a:lnTo>
                    <a:pt x="0" y="9437120"/>
                  </a:lnTo>
                  <a:lnTo>
                    <a:pt x="0" y="1492854"/>
                  </a:lnTo>
                  <a:lnTo>
                    <a:pt x="76724" y="1419705"/>
                  </a:lnTo>
                  <a:cubicBezTo>
                    <a:pt x="1047236" y="537618"/>
                    <a:pt x="2336463" y="0"/>
                    <a:pt x="375125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0" name="Freeform 19">
              <a:extLst>
                <a:ext uri="{FF2B5EF4-FFF2-40B4-BE49-F238E27FC236}">
                  <a16:creationId xmlns:a16="http://schemas.microsoft.com/office/drawing/2014/main" id="{6CF404F9-E919-8EE8-2BD9-99E8C2B415D1}"/>
                </a:ext>
              </a:extLst>
            </p:cNvPr>
            <p:cNvSpPr/>
            <p:nvPr userDrawn="1"/>
          </p:nvSpPr>
          <p:spPr>
            <a:xfrm>
              <a:off x="7371818" y="4151536"/>
              <a:ext cx="4820182" cy="2706465"/>
            </a:xfrm>
            <a:custGeom>
              <a:avLst/>
              <a:gdLst>
                <a:gd name="connsiteX0" fmla="*/ 3000146 w 4820182"/>
                <a:gd name="connsiteY0" fmla="*/ 0 h 2706465"/>
                <a:gd name="connsiteX1" fmla="*/ 4686352 w 4820182"/>
                <a:gd name="connsiteY1" fmla="*/ 515065 h 2706465"/>
                <a:gd name="connsiteX2" fmla="*/ 4820182 w 4820182"/>
                <a:gd name="connsiteY2" fmla="*/ 615141 h 2706465"/>
                <a:gd name="connsiteX3" fmla="*/ 4820182 w 4820182"/>
                <a:gd name="connsiteY3" fmla="*/ 2706465 h 2706465"/>
                <a:gd name="connsiteX4" fmla="*/ 0 w 4820182"/>
                <a:gd name="connsiteY4" fmla="*/ 2706465 h 2706465"/>
                <a:gd name="connsiteX5" fmla="*/ 45540 w 4820182"/>
                <a:gd name="connsiteY5" fmla="*/ 2408074 h 2706465"/>
                <a:gd name="connsiteX6" fmla="*/ 3000146 w 4820182"/>
                <a:gd name="connsiteY6" fmla="*/ 0 h 270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0182" h="2706465">
                  <a:moveTo>
                    <a:pt x="3000146" y="0"/>
                  </a:moveTo>
                  <a:cubicBezTo>
                    <a:pt x="3624755" y="0"/>
                    <a:pt x="4205015" y="189880"/>
                    <a:pt x="4686352" y="515065"/>
                  </a:cubicBezTo>
                  <a:lnTo>
                    <a:pt x="4820182" y="615141"/>
                  </a:lnTo>
                  <a:lnTo>
                    <a:pt x="4820182" y="2706465"/>
                  </a:lnTo>
                  <a:lnTo>
                    <a:pt x="0" y="2706465"/>
                  </a:lnTo>
                  <a:lnTo>
                    <a:pt x="45540" y="2408074"/>
                  </a:lnTo>
                  <a:cubicBezTo>
                    <a:pt x="326760" y="1033789"/>
                    <a:pt x="1542726" y="0"/>
                    <a:pt x="300014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grpSp>
      <p:pic>
        <p:nvPicPr>
          <p:cNvPr id="10" name="Picture 9">
            <a:extLst>
              <a:ext uri="{FF2B5EF4-FFF2-40B4-BE49-F238E27FC236}">
                <a16:creationId xmlns:a16="http://schemas.microsoft.com/office/drawing/2014/main" id="{2064F692-7BB0-52CF-BA7B-AEC3F61D2BD8}"/>
              </a:ext>
            </a:extLst>
          </p:cNvPr>
          <p:cNvPicPr>
            <a:picLocks noChangeAspect="1"/>
          </p:cNvPicPr>
          <p:nvPr userDrawn="1"/>
        </p:nvPicPr>
        <p:blipFill>
          <a:blip r:embed="rId2"/>
          <a:stretch>
            <a:fillRect/>
          </a:stretch>
        </p:blipFill>
        <p:spPr>
          <a:xfrm>
            <a:off x="9277108" y="5667620"/>
            <a:ext cx="2282113" cy="575167"/>
          </a:xfrm>
          <a:prstGeom prst="rect">
            <a:avLst/>
          </a:prstGeom>
        </p:spPr>
      </p:pic>
      <p:sp>
        <p:nvSpPr>
          <p:cNvPr id="3" name="Text Placeholder 2">
            <a:extLst>
              <a:ext uri="{FF2B5EF4-FFF2-40B4-BE49-F238E27FC236}">
                <a16:creationId xmlns:a16="http://schemas.microsoft.com/office/drawing/2014/main" id="{46F5A479-0CCD-5A7A-9EDD-CEC991034194}"/>
              </a:ext>
            </a:extLst>
          </p:cNvPr>
          <p:cNvSpPr>
            <a:spLocks noGrp="1"/>
          </p:cNvSpPr>
          <p:nvPr>
            <p:ph type="body" sz="quarter" idx="10" hasCustomPrompt="1"/>
          </p:nvPr>
        </p:nvSpPr>
        <p:spPr>
          <a:xfrm>
            <a:off x="911680" y="2274034"/>
            <a:ext cx="7103911" cy="864859"/>
          </a:xfrm>
          <a:prstGeom prst="rect">
            <a:avLst/>
          </a:prstGeom>
        </p:spPr>
        <p:txBody>
          <a:bodyPr/>
          <a:lstStyle>
            <a:lvl1pPr marL="0" indent="0">
              <a:buFontTx/>
              <a:buNone/>
              <a:defRPr sz="4500">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BE"/>
              <a:t>Titel van presentatie</a:t>
            </a:r>
          </a:p>
        </p:txBody>
      </p:sp>
      <p:sp>
        <p:nvSpPr>
          <p:cNvPr id="15" name="Text Placeholder 14">
            <a:extLst>
              <a:ext uri="{FF2B5EF4-FFF2-40B4-BE49-F238E27FC236}">
                <a16:creationId xmlns:a16="http://schemas.microsoft.com/office/drawing/2014/main" id="{2F53FA17-7D29-7C83-101E-B0F78BE16715}"/>
              </a:ext>
            </a:extLst>
          </p:cNvPr>
          <p:cNvSpPr>
            <a:spLocks noGrp="1"/>
          </p:cNvSpPr>
          <p:nvPr>
            <p:ph type="body" sz="quarter" idx="11" hasCustomPrompt="1"/>
          </p:nvPr>
        </p:nvSpPr>
        <p:spPr>
          <a:xfrm>
            <a:off x="895350" y="3165905"/>
            <a:ext cx="7120241" cy="864859"/>
          </a:xfrm>
          <a:prstGeom prst="rect">
            <a:avLst/>
          </a:prstGeo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BE" b="0" i="0">
                <a:latin typeface="Arial" panose="020B0604020202020204" pitchFamily="34" charset="0"/>
                <a:cs typeface="Arial" panose="020B0604020202020204" pitchFamily="34" charset="0"/>
              </a:rPr>
              <a:t>Eventueel ondertitel hier</a:t>
            </a:r>
            <a:endParaRPr lang="en-BE"/>
          </a:p>
        </p:txBody>
      </p:sp>
    </p:spTree>
    <p:extLst>
      <p:ext uri="{BB962C8B-B14F-4D97-AF65-F5344CB8AC3E}">
        <p14:creationId xmlns:p14="http://schemas.microsoft.com/office/powerpoint/2010/main" val="203172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ge 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86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pagina-3kolom">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673FCD-E59E-6C79-04B6-9F8FC28BD4C5}"/>
              </a:ext>
            </a:extLst>
          </p:cNvPr>
          <p:cNvSpPr>
            <a:spLocks noGrp="1"/>
          </p:cNvSpPr>
          <p:nvPr>
            <p:ph type="body" sz="quarter" idx="11" hasCustomPrompt="1"/>
          </p:nvPr>
        </p:nvSpPr>
        <p:spPr>
          <a:xfrm>
            <a:off x="1042988" y="4135438"/>
            <a:ext cx="3083504" cy="381698"/>
          </a:xfrm>
          <a:prstGeom prst="rect">
            <a:avLst/>
          </a:prstGeom>
        </p:spPr>
        <p:txBody>
          <a:bodyPr/>
          <a:lstStyle>
            <a:lvl1pPr marL="0" indent="0">
              <a:buNone/>
              <a:defRPr sz="1800" b="1">
                <a:solidFill>
                  <a:schemeClr val="accent5"/>
                </a:solidFill>
              </a:defRPr>
            </a:lvl1pPr>
          </a:lstStyle>
          <a:p>
            <a:pPr lvl="0"/>
            <a:r>
              <a:rPr lang="en-BE"/>
              <a:t>Korte titel kolom 1</a:t>
            </a:r>
          </a:p>
        </p:txBody>
      </p:sp>
      <p:sp>
        <p:nvSpPr>
          <p:cNvPr id="17" name="Text Placeholder 10">
            <a:extLst>
              <a:ext uri="{FF2B5EF4-FFF2-40B4-BE49-F238E27FC236}">
                <a16:creationId xmlns:a16="http://schemas.microsoft.com/office/drawing/2014/main" id="{71859FDC-ACE8-0994-2F71-59E73E46B9FA}"/>
              </a:ext>
            </a:extLst>
          </p:cNvPr>
          <p:cNvSpPr>
            <a:spLocks noGrp="1"/>
          </p:cNvSpPr>
          <p:nvPr>
            <p:ph type="body" sz="quarter" idx="13" hasCustomPrompt="1"/>
          </p:nvPr>
        </p:nvSpPr>
        <p:spPr>
          <a:xfrm>
            <a:off x="4748541" y="4135438"/>
            <a:ext cx="3083504" cy="381698"/>
          </a:xfrm>
          <a:prstGeom prst="rect">
            <a:avLst/>
          </a:prstGeom>
        </p:spPr>
        <p:txBody>
          <a:bodyPr/>
          <a:lstStyle>
            <a:lvl1pPr marL="0" indent="0">
              <a:buNone/>
              <a:defRPr sz="1800" b="1">
                <a:solidFill>
                  <a:schemeClr val="accent5"/>
                </a:solidFill>
              </a:defRPr>
            </a:lvl1pPr>
          </a:lstStyle>
          <a:p>
            <a:pPr lvl="0"/>
            <a:r>
              <a:rPr lang="en-BE"/>
              <a:t>Korte titel kolom 2</a:t>
            </a:r>
          </a:p>
        </p:txBody>
      </p:sp>
      <p:sp>
        <p:nvSpPr>
          <p:cNvPr id="19" name="Text Placeholder 10">
            <a:extLst>
              <a:ext uri="{FF2B5EF4-FFF2-40B4-BE49-F238E27FC236}">
                <a16:creationId xmlns:a16="http://schemas.microsoft.com/office/drawing/2014/main" id="{FA4EFED1-C1DB-C717-5C8F-5838B87DD6C7}"/>
              </a:ext>
            </a:extLst>
          </p:cNvPr>
          <p:cNvSpPr>
            <a:spLocks noGrp="1"/>
          </p:cNvSpPr>
          <p:nvPr>
            <p:ph type="body" sz="quarter" idx="15" hasCustomPrompt="1"/>
          </p:nvPr>
        </p:nvSpPr>
        <p:spPr>
          <a:xfrm>
            <a:off x="8433138" y="4135438"/>
            <a:ext cx="3083504" cy="381698"/>
          </a:xfrm>
          <a:prstGeom prst="rect">
            <a:avLst/>
          </a:prstGeom>
        </p:spPr>
        <p:txBody>
          <a:bodyPr/>
          <a:lstStyle>
            <a:lvl1pPr marL="0" indent="0">
              <a:buNone/>
              <a:defRPr sz="1800" b="1">
                <a:solidFill>
                  <a:schemeClr val="accent5"/>
                </a:solidFill>
              </a:defRPr>
            </a:lvl1pPr>
          </a:lstStyle>
          <a:p>
            <a:pPr lvl="0"/>
            <a:r>
              <a:rPr lang="en-BE"/>
              <a:t>Korte titel kolom 3</a:t>
            </a:r>
          </a:p>
        </p:txBody>
      </p:sp>
      <p:sp>
        <p:nvSpPr>
          <p:cNvPr id="22" name="Picture Placeholder 21">
            <a:extLst>
              <a:ext uri="{FF2B5EF4-FFF2-40B4-BE49-F238E27FC236}">
                <a16:creationId xmlns:a16="http://schemas.microsoft.com/office/drawing/2014/main" id="{9B1332BF-EE32-0037-B6FB-6681A1A0680D}"/>
              </a:ext>
            </a:extLst>
          </p:cNvPr>
          <p:cNvSpPr>
            <a:spLocks noGrp="1"/>
          </p:cNvSpPr>
          <p:nvPr>
            <p:ph type="pic" sz="quarter" idx="17" hasCustomPrompt="1"/>
          </p:nvPr>
        </p:nvSpPr>
        <p:spPr>
          <a:xfrm>
            <a:off x="1508262" y="2026145"/>
            <a:ext cx="1849535" cy="1849535"/>
          </a:xfrm>
          <a:prstGeom prst="ellipse">
            <a:avLst/>
          </a:prstGeom>
        </p:spPr>
        <p:txBody>
          <a:bodyPr/>
          <a:lstStyle>
            <a:lvl1pPr marL="0" indent="0">
              <a:buNone/>
              <a:defRPr sz="1200">
                <a:solidFill>
                  <a:schemeClr val="accent1"/>
                </a:solidFill>
              </a:defRPr>
            </a:lvl1pPr>
          </a:lstStyle>
          <a:p>
            <a:r>
              <a:rPr lang="en-BE"/>
              <a:t>Voeg hier gerust een foto of icoon toe</a:t>
            </a:r>
          </a:p>
        </p:txBody>
      </p:sp>
      <p:sp>
        <p:nvSpPr>
          <p:cNvPr id="3" name="Text Placeholder 2">
            <a:extLst>
              <a:ext uri="{FF2B5EF4-FFF2-40B4-BE49-F238E27FC236}">
                <a16:creationId xmlns:a16="http://schemas.microsoft.com/office/drawing/2014/main" id="{AFAD5F72-7363-A643-4BB9-BD6F61E3B21A}"/>
              </a:ext>
            </a:extLst>
          </p:cNvPr>
          <p:cNvSpPr>
            <a:spLocks noGrp="1"/>
          </p:cNvSpPr>
          <p:nvPr>
            <p:ph type="body" sz="quarter" idx="10" hasCustomPrompt="1"/>
          </p:nvPr>
        </p:nvSpPr>
        <p:spPr>
          <a:xfrm>
            <a:off x="1042988" y="533400"/>
            <a:ext cx="7845425" cy="1149350"/>
          </a:xfrm>
          <a:prstGeom prst="rect">
            <a:avLst/>
          </a:prstGeom>
        </p:spPr>
        <p:txBody>
          <a:bodyPr/>
          <a:lstStyle>
            <a:lvl1pPr marL="0" indent="0">
              <a:buNone/>
              <a:defRPr sz="3600">
                <a:solidFill>
                  <a:schemeClr val="accent1"/>
                </a:solidFill>
                <a:latin typeface="+mj-lt"/>
              </a:defRPr>
            </a:lvl1pPr>
          </a:lstStyle>
          <a:p>
            <a:pPr lvl="0"/>
            <a:r>
              <a:rPr lang="en-BE"/>
              <a:t>Voorbeeld van een layout met drie kolommen</a:t>
            </a:r>
          </a:p>
        </p:txBody>
      </p:sp>
      <p:sp>
        <p:nvSpPr>
          <p:cNvPr id="26" name="Oval 25">
            <a:extLst>
              <a:ext uri="{FF2B5EF4-FFF2-40B4-BE49-F238E27FC236}">
                <a16:creationId xmlns:a16="http://schemas.microsoft.com/office/drawing/2014/main" id="{A64AF08E-7E85-1FAE-3888-CF8C9BC80761}"/>
              </a:ext>
            </a:extLst>
          </p:cNvPr>
          <p:cNvSpPr/>
          <p:nvPr userDrawn="1"/>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27" name="Straight Connector 26">
            <a:extLst>
              <a:ext uri="{FF2B5EF4-FFF2-40B4-BE49-F238E27FC236}">
                <a16:creationId xmlns:a16="http://schemas.microsoft.com/office/drawing/2014/main" id="{38ED2983-A5F8-6737-B89E-74F2D2AEE9FB}"/>
              </a:ext>
            </a:extLst>
          </p:cNvPr>
          <p:cNvCxnSpPr>
            <a:cxnSpLocks/>
          </p:cNvCxnSpPr>
          <p:nvPr userDrawn="1"/>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Picture Placeholder 21">
            <a:extLst>
              <a:ext uri="{FF2B5EF4-FFF2-40B4-BE49-F238E27FC236}">
                <a16:creationId xmlns:a16="http://schemas.microsoft.com/office/drawing/2014/main" id="{9B4430B4-3A7C-4ABF-ED81-04FAE1CF3465}"/>
              </a:ext>
            </a:extLst>
          </p:cNvPr>
          <p:cNvSpPr>
            <a:spLocks noGrp="1"/>
          </p:cNvSpPr>
          <p:nvPr>
            <p:ph type="pic" sz="quarter" idx="18" hasCustomPrompt="1"/>
          </p:nvPr>
        </p:nvSpPr>
        <p:spPr>
          <a:xfrm>
            <a:off x="5346741" y="2026145"/>
            <a:ext cx="1849535" cy="1849535"/>
          </a:xfrm>
          <a:prstGeom prst="ellipse">
            <a:avLst/>
          </a:prstGeom>
        </p:spPr>
        <p:txBody>
          <a:bodyPr/>
          <a:lstStyle>
            <a:lvl1pPr marL="0" indent="0">
              <a:buNone/>
              <a:defRPr sz="1200">
                <a:solidFill>
                  <a:schemeClr val="accent1"/>
                </a:solidFill>
              </a:defRPr>
            </a:lvl1pPr>
          </a:lstStyle>
          <a:p>
            <a:r>
              <a:rPr lang="en-BE"/>
              <a:t>Voeg hier gerust een foto of icoon toe</a:t>
            </a:r>
          </a:p>
        </p:txBody>
      </p:sp>
      <p:sp>
        <p:nvSpPr>
          <p:cNvPr id="29" name="Picture Placeholder 21">
            <a:extLst>
              <a:ext uri="{FF2B5EF4-FFF2-40B4-BE49-F238E27FC236}">
                <a16:creationId xmlns:a16="http://schemas.microsoft.com/office/drawing/2014/main" id="{8AAFC2EA-6CFD-CC16-B25D-28DB597243C5}"/>
              </a:ext>
            </a:extLst>
          </p:cNvPr>
          <p:cNvSpPr>
            <a:spLocks noGrp="1"/>
          </p:cNvSpPr>
          <p:nvPr>
            <p:ph type="pic" sz="quarter" idx="19" hasCustomPrompt="1"/>
          </p:nvPr>
        </p:nvSpPr>
        <p:spPr>
          <a:xfrm>
            <a:off x="9213207" y="2026145"/>
            <a:ext cx="1849535" cy="1849535"/>
          </a:xfrm>
          <a:prstGeom prst="ellipse">
            <a:avLst/>
          </a:prstGeom>
        </p:spPr>
        <p:txBody>
          <a:bodyPr/>
          <a:lstStyle>
            <a:lvl1pPr marL="0" indent="0">
              <a:buNone/>
              <a:defRPr sz="1200">
                <a:solidFill>
                  <a:schemeClr val="accent1"/>
                </a:solidFill>
              </a:defRPr>
            </a:lvl1pPr>
          </a:lstStyle>
          <a:p>
            <a:r>
              <a:rPr lang="en-BE"/>
              <a:t>Voeg hier gerust een foto of icoon toe</a:t>
            </a:r>
          </a:p>
        </p:txBody>
      </p:sp>
      <p:sp>
        <p:nvSpPr>
          <p:cNvPr id="7" name="Text Placeholder 6">
            <a:extLst>
              <a:ext uri="{FF2B5EF4-FFF2-40B4-BE49-F238E27FC236}">
                <a16:creationId xmlns:a16="http://schemas.microsoft.com/office/drawing/2014/main" id="{B6C2C9C4-33B0-6567-5741-89D3346BD335}"/>
              </a:ext>
            </a:extLst>
          </p:cNvPr>
          <p:cNvSpPr>
            <a:spLocks noGrp="1"/>
          </p:cNvSpPr>
          <p:nvPr>
            <p:ph type="body" sz="quarter" idx="20" hasCustomPrompt="1"/>
          </p:nvPr>
        </p:nvSpPr>
        <p:spPr>
          <a:xfrm>
            <a:off x="1042988" y="4545014"/>
            <a:ext cx="3082925" cy="1808162"/>
          </a:xfrm>
          <a:prstGeom prst="rect">
            <a:avLst/>
          </a:prstGeom>
        </p:spPr>
        <p:txBody>
          <a:bodyPr/>
          <a:lstStyle>
            <a:lvl1pPr marL="0" indent="0">
              <a:buNone/>
              <a:defRPr sz="1800">
                <a:solidFill>
                  <a:schemeClr val="accent1"/>
                </a:solidFill>
              </a:defRPr>
            </a:lvl1pPr>
          </a:lstStyle>
          <a:p>
            <a:pPr lvl="0"/>
            <a:r>
              <a:rPr lang="en-BE"/>
              <a:t>Lorem ipsum sit dolor amet, consectetuer adipiscing elit, sed do eiusmod tempor incididunt ut labore et dolore magna aliqua.</a:t>
            </a:r>
          </a:p>
        </p:txBody>
      </p:sp>
      <p:sp>
        <p:nvSpPr>
          <p:cNvPr id="23" name="Text Placeholder 6">
            <a:extLst>
              <a:ext uri="{FF2B5EF4-FFF2-40B4-BE49-F238E27FC236}">
                <a16:creationId xmlns:a16="http://schemas.microsoft.com/office/drawing/2014/main" id="{D83461D5-89EF-A639-BDB4-54A35222E6B8}"/>
              </a:ext>
            </a:extLst>
          </p:cNvPr>
          <p:cNvSpPr>
            <a:spLocks noGrp="1"/>
          </p:cNvSpPr>
          <p:nvPr>
            <p:ph type="body" sz="quarter" idx="21" hasCustomPrompt="1"/>
          </p:nvPr>
        </p:nvSpPr>
        <p:spPr>
          <a:xfrm>
            <a:off x="4743451" y="4545014"/>
            <a:ext cx="3082925" cy="1808162"/>
          </a:xfrm>
          <a:prstGeom prst="rect">
            <a:avLst/>
          </a:prstGeom>
        </p:spPr>
        <p:txBody>
          <a:bodyPr/>
          <a:lstStyle>
            <a:lvl1pPr marL="0" indent="0">
              <a:buNone/>
              <a:defRPr sz="1800">
                <a:solidFill>
                  <a:schemeClr val="accent1"/>
                </a:solidFill>
              </a:defRPr>
            </a:lvl1pPr>
          </a:lstStyle>
          <a:p>
            <a:pPr lvl="0"/>
            <a:r>
              <a:rPr lang="en-BE"/>
              <a:t>Lorem ipsum sit dolor amet, consectetuer adipiscing elit, sed do eiusmod tempor incididunt ut labore et dolore magna aliqua.</a:t>
            </a:r>
          </a:p>
        </p:txBody>
      </p:sp>
      <p:sp>
        <p:nvSpPr>
          <p:cNvPr id="24" name="Text Placeholder 6">
            <a:extLst>
              <a:ext uri="{FF2B5EF4-FFF2-40B4-BE49-F238E27FC236}">
                <a16:creationId xmlns:a16="http://schemas.microsoft.com/office/drawing/2014/main" id="{B58E4192-438A-CCB0-D7E8-C092FA459FF5}"/>
              </a:ext>
            </a:extLst>
          </p:cNvPr>
          <p:cNvSpPr>
            <a:spLocks noGrp="1"/>
          </p:cNvSpPr>
          <p:nvPr>
            <p:ph type="body" sz="quarter" idx="22" hasCustomPrompt="1"/>
          </p:nvPr>
        </p:nvSpPr>
        <p:spPr>
          <a:xfrm>
            <a:off x="8429626" y="4545014"/>
            <a:ext cx="3082925" cy="1808162"/>
          </a:xfrm>
          <a:prstGeom prst="rect">
            <a:avLst/>
          </a:prstGeom>
        </p:spPr>
        <p:txBody>
          <a:bodyPr/>
          <a:lstStyle>
            <a:lvl1pPr marL="0" indent="0">
              <a:buNone/>
              <a:defRPr sz="1800">
                <a:solidFill>
                  <a:schemeClr val="accent1"/>
                </a:solidFill>
              </a:defRPr>
            </a:lvl1pPr>
          </a:lstStyle>
          <a:p>
            <a:pPr lvl="0"/>
            <a:r>
              <a:rPr lang="en-BE"/>
              <a:t>Lorem ipsum sit dolor amet, consectetuer adipiscing elit, sed do eiusmod tempor incididunt ut labore et dolore magna aliqua.</a:t>
            </a:r>
          </a:p>
        </p:txBody>
      </p:sp>
    </p:spTree>
    <p:extLst>
      <p:ext uri="{BB962C8B-B14F-4D97-AF65-F5344CB8AC3E}">
        <p14:creationId xmlns:p14="http://schemas.microsoft.com/office/powerpoint/2010/main" val="350838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pagina-3kolom">
    <p:bg>
      <p:bgPr>
        <a:solidFill>
          <a:schemeClr val="accent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20B45DD-D894-024C-00B4-67DEAD8400F3}"/>
              </a:ext>
            </a:extLst>
          </p:cNvPr>
          <p:cNvSpPr/>
          <p:nvPr userDrawn="1"/>
        </p:nvSpPr>
        <p:spPr>
          <a:xfrm>
            <a:off x="-366874" y="532998"/>
            <a:ext cx="834657" cy="83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6"/>
              </a:solidFill>
            </a:endParaRPr>
          </a:p>
        </p:txBody>
      </p:sp>
      <p:cxnSp>
        <p:nvCxnSpPr>
          <p:cNvPr id="9" name="Straight Connector 8">
            <a:extLst>
              <a:ext uri="{FF2B5EF4-FFF2-40B4-BE49-F238E27FC236}">
                <a16:creationId xmlns:a16="http://schemas.microsoft.com/office/drawing/2014/main" id="{C3AD18C8-366D-AF51-324D-BE3E2F0B3E4D}"/>
              </a:ext>
            </a:extLst>
          </p:cNvPr>
          <p:cNvCxnSpPr>
            <a:cxnSpLocks/>
          </p:cNvCxnSpPr>
          <p:nvPr userDrawn="1"/>
        </p:nvCxnSpPr>
        <p:spPr>
          <a:xfrm>
            <a:off x="190500" y="950327"/>
            <a:ext cx="554567" cy="0"/>
          </a:xfrm>
          <a:prstGeom prst="line">
            <a:avLst/>
          </a:prstGeom>
          <a:ln w="158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AD5F72-7363-A643-4BB9-BD6F61E3B21A}"/>
              </a:ext>
            </a:extLst>
          </p:cNvPr>
          <p:cNvSpPr>
            <a:spLocks noGrp="1"/>
          </p:cNvSpPr>
          <p:nvPr>
            <p:ph type="body" sz="quarter" idx="10" hasCustomPrompt="1"/>
          </p:nvPr>
        </p:nvSpPr>
        <p:spPr>
          <a:xfrm>
            <a:off x="1042988" y="533400"/>
            <a:ext cx="7845425" cy="1149350"/>
          </a:xfrm>
          <a:prstGeom prst="rect">
            <a:avLst/>
          </a:prstGeom>
        </p:spPr>
        <p:txBody>
          <a:bodyPr/>
          <a:lstStyle>
            <a:lvl1pPr marL="0" indent="0">
              <a:buNone/>
              <a:defRPr sz="3600">
                <a:solidFill>
                  <a:schemeClr val="bg1"/>
                </a:solidFill>
                <a:latin typeface="+mj-lt"/>
              </a:defRPr>
            </a:lvl1pPr>
          </a:lstStyle>
          <a:p>
            <a:pPr lvl="0"/>
            <a:r>
              <a:rPr lang="en-BE"/>
              <a:t>Voorbeeld van een layout met drie kolommen</a:t>
            </a:r>
          </a:p>
        </p:txBody>
      </p:sp>
      <p:sp>
        <p:nvSpPr>
          <p:cNvPr id="11" name="Text Placeholder 10">
            <a:extLst>
              <a:ext uri="{FF2B5EF4-FFF2-40B4-BE49-F238E27FC236}">
                <a16:creationId xmlns:a16="http://schemas.microsoft.com/office/drawing/2014/main" id="{69673FCD-E59E-6C79-04B6-9F8FC28BD4C5}"/>
              </a:ext>
            </a:extLst>
          </p:cNvPr>
          <p:cNvSpPr>
            <a:spLocks noGrp="1"/>
          </p:cNvSpPr>
          <p:nvPr>
            <p:ph type="body" sz="quarter" idx="11" hasCustomPrompt="1"/>
          </p:nvPr>
        </p:nvSpPr>
        <p:spPr>
          <a:xfrm>
            <a:off x="1042988" y="4135438"/>
            <a:ext cx="3083504" cy="381698"/>
          </a:xfrm>
          <a:prstGeom prst="rect">
            <a:avLst/>
          </a:prstGeom>
        </p:spPr>
        <p:txBody>
          <a:bodyPr/>
          <a:lstStyle>
            <a:lvl1pPr marL="0" indent="0">
              <a:buNone/>
              <a:defRPr sz="1800" b="1"/>
            </a:lvl1pPr>
          </a:lstStyle>
          <a:p>
            <a:pPr lvl="0"/>
            <a:r>
              <a:rPr lang="en-BE"/>
              <a:t>Korte titel kolom 1</a:t>
            </a:r>
          </a:p>
        </p:txBody>
      </p:sp>
      <p:sp>
        <p:nvSpPr>
          <p:cNvPr id="12" name="Text Placeholder 10">
            <a:extLst>
              <a:ext uri="{FF2B5EF4-FFF2-40B4-BE49-F238E27FC236}">
                <a16:creationId xmlns:a16="http://schemas.microsoft.com/office/drawing/2014/main" id="{BEDC0D32-A0FB-0830-DCA1-3008DA3547E6}"/>
              </a:ext>
            </a:extLst>
          </p:cNvPr>
          <p:cNvSpPr>
            <a:spLocks noGrp="1"/>
          </p:cNvSpPr>
          <p:nvPr>
            <p:ph type="body" sz="quarter" idx="12" hasCustomPrompt="1"/>
          </p:nvPr>
        </p:nvSpPr>
        <p:spPr>
          <a:xfrm>
            <a:off x="1042988" y="4537774"/>
            <a:ext cx="3083504" cy="17868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2"/>
                </a:solidFill>
              </a:rPr>
              <a:t>Lorem ipsum </a:t>
            </a:r>
            <a:r>
              <a:rPr lang="en-GB" err="1">
                <a:solidFill>
                  <a:schemeClr val="bg2"/>
                </a:solidFill>
              </a:rPr>
              <a:t>dolor</a:t>
            </a:r>
            <a:r>
              <a:rPr lang="en-GB">
                <a:solidFill>
                  <a:schemeClr val="bg2"/>
                </a:solidFill>
              </a:rPr>
              <a:t> sit </a:t>
            </a:r>
            <a:r>
              <a:rPr lang="en-GB" err="1">
                <a:solidFill>
                  <a:schemeClr val="bg2"/>
                </a:solidFill>
              </a:rPr>
              <a:t>amet</a:t>
            </a:r>
            <a:r>
              <a:rPr lang="en-GB">
                <a:solidFill>
                  <a:schemeClr val="bg2"/>
                </a:solidFill>
              </a:rPr>
              <a:t>, </a:t>
            </a:r>
            <a:r>
              <a:rPr lang="en-GB" err="1">
                <a:solidFill>
                  <a:schemeClr val="bg2"/>
                </a:solidFill>
              </a:rPr>
              <a:t>consectetur</a:t>
            </a:r>
            <a:r>
              <a:rPr lang="en-GB">
                <a:solidFill>
                  <a:schemeClr val="bg2"/>
                </a:solidFill>
              </a:rPr>
              <a:t> </a:t>
            </a:r>
            <a:r>
              <a:rPr lang="en-GB" err="1">
                <a:solidFill>
                  <a:schemeClr val="bg2"/>
                </a:solidFill>
              </a:rPr>
              <a:t>adipiscing</a:t>
            </a:r>
            <a:r>
              <a:rPr lang="en-GB">
                <a:solidFill>
                  <a:schemeClr val="bg2"/>
                </a:solidFill>
              </a:rPr>
              <a:t> </a:t>
            </a:r>
            <a:r>
              <a:rPr lang="en-GB" err="1">
                <a:solidFill>
                  <a:schemeClr val="bg2"/>
                </a:solidFill>
              </a:rPr>
              <a:t>elit</a:t>
            </a:r>
            <a:r>
              <a:rPr lang="en-GB">
                <a:solidFill>
                  <a:schemeClr val="bg2"/>
                </a:solidFill>
              </a:rPr>
              <a:t>, </a:t>
            </a:r>
            <a:r>
              <a:rPr lang="en-GB" err="1">
                <a:solidFill>
                  <a:schemeClr val="bg2"/>
                </a:solidFill>
              </a:rPr>
              <a:t>sed</a:t>
            </a:r>
            <a:r>
              <a:rPr lang="en-GB">
                <a:solidFill>
                  <a:schemeClr val="bg2"/>
                </a:solidFill>
              </a:rPr>
              <a:t> do </a:t>
            </a:r>
            <a:r>
              <a:rPr lang="en-GB" err="1">
                <a:solidFill>
                  <a:schemeClr val="bg2"/>
                </a:solidFill>
              </a:rPr>
              <a:t>eiusmod</a:t>
            </a:r>
            <a:r>
              <a:rPr lang="en-GB">
                <a:solidFill>
                  <a:schemeClr val="bg2"/>
                </a:solidFill>
              </a:rPr>
              <a:t> </a:t>
            </a:r>
            <a:r>
              <a:rPr lang="en-GB" err="1">
                <a:solidFill>
                  <a:schemeClr val="bg2"/>
                </a:solidFill>
              </a:rPr>
              <a:t>tempor</a:t>
            </a:r>
            <a:r>
              <a:rPr lang="en-GB">
                <a:solidFill>
                  <a:schemeClr val="bg2"/>
                </a:solidFill>
              </a:rPr>
              <a:t> </a:t>
            </a:r>
            <a:r>
              <a:rPr lang="en-GB" err="1">
                <a:solidFill>
                  <a:schemeClr val="bg2"/>
                </a:solidFill>
              </a:rPr>
              <a:t>incididunt</a:t>
            </a:r>
            <a:r>
              <a:rPr lang="en-GB">
                <a:solidFill>
                  <a:schemeClr val="bg2"/>
                </a:solidFill>
              </a:rPr>
              <a:t> </a:t>
            </a:r>
            <a:r>
              <a:rPr lang="en-GB" err="1">
                <a:solidFill>
                  <a:schemeClr val="bg2"/>
                </a:solidFill>
              </a:rPr>
              <a:t>ut</a:t>
            </a:r>
            <a:r>
              <a:rPr lang="en-GB">
                <a:solidFill>
                  <a:schemeClr val="bg2"/>
                </a:solidFill>
              </a:rPr>
              <a:t> labore et dolore magna </a:t>
            </a:r>
            <a:r>
              <a:rPr lang="en-GB" err="1">
                <a:solidFill>
                  <a:schemeClr val="bg2"/>
                </a:solidFill>
              </a:rPr>
              <a:t>aliqua</a:t>
            </a:r>
            <a:r>
              <a:rPr lang="en-GB">
                <a:solidFill>
                  <a:schemeClr val="bg2"/>
                </a:solidFill>
              </a:rPr>
              <a:t>.</a:t>
            </a:r>
            <a:endParaRPr lang="en-BE">
              <a:solidFill>
                <a:schemeClr val="bg2"/>
              </a:solidFill>
            </a:endParaRPr>
          </a:p>
          <a:p>
            <a:pPr lvl="0"/>
            <a:endParaRPr lang="en-BE"/>
          </a:p>
        </p:txBody>
      </p:sp>
      <p:sp>
        <p:nvSpPr>
          <p:cNvPr id="17" name="Text Placeholder 10">
            <a:extLst>
              <a:ext uri="{FF2B5EF4-FFF2-40B4-BE49-F238E27FC236}">
                <a16:creationId xmlns:a16="http://schemas.microsoft.com/office/drawing/2014/main" id="{71859FDC-ACE8-0994-2F71-59E73E46B9FA}"/>
              </a:ext>
            </a:extLst>
          </p:cNvPr>
          <p:cNvSpPr>
            <a:spLocks noGrp="1"/>
          </p:cNvSpPr>
          <p:nvPr>
            <p:ph type="body" sz="quarter" idx="13" hasCustomPrompt="1"/>
          </p:nvPr>
        </p:nvSpPr>
        <p:spPr>
          <a:xfrm>
            <a:off x="4748541" y="4135438"/>
            <a:ext cx="3083504" cy="381698"/>
          </a:xfrm>
          <a:prstGeom prst="rect">
            <a:avLst/>
          </a:prstGeom>
        </p:spPr>
        <p:txBody>
          <a:bodyPr/>
          <a:lstStyle>
            <a:lvl1pPr marL="0" indent="0">
              <a:buNone/>
              <a:defRPr sz="1800" b="1"/>
            </a:lvl1pPr>
          </a:lstStyle>
          <a:p>
            <a:pPr lvl="0"/>
            <a:r>
              <a:rPr lang="en-BE"/>
              <a:t>Korte titel kolom 2</a:t>
            </a:r>
          </a:p>
        </p:txBody>
      </p:sp>
      <p:sp>
        <p:nvSpPr>
          <p:cNvPr id="18" name="Text Placeholder 10">
            <a:extLst>
              <a:ext uri="{FF2B5EF4-FFF2-40B4-BE49-F238E27FC236}">
                <a16:creationId xmlns:a16="http://schemas.microsoft.com/office/drawing/2014/main" id="{8AC5F469-3338-FB6A-70AA-00FA51221815}"/>
              </a:ext>
            </a:extLst>
          </p:cNvPr>
          <p:cNvSpPr>
            <a:spLocks noGrp="1"/>
          </p:cNvSpPr>
          <p:nvPr>
            <p:ph type="body" sz="quarter" idx="14" hasCustomPrompt="1"/>
          </p:nvPr>
        </p:nvSpPr>
        <p:spPr>
          <a:xfrm>
            <a:off x="4748541" y="4537774"/>
            <a:ext cx="3083504" cy="17868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2"/>
                </a:solidFill>
              </a:rPr>
              <a:t>Lorem ipsum </a:t>
            </a:r>
            <a:r>
              <a:rPr lang="en-GB" err="1">
                <a:solidFill>
                  <a:schemeClr val="bg2"/>
                </a:solidFill>
              </a:rPr>
              <a:t>dolor</a:t>
            </a:r>
            <a:r>
              <a:rPr lang="en-GB">
                <a:solidFill>
                  <a:schemeClr val="bg2"/>
                </a:solidFill>
              </a:rPr>
              <a:t> sit </a:t>
            </a:r>
            <a:r>
              <a:rPr lang="en-GB" err="1">
                <a:solidFill>
                  <a:schemeClr val="bg2"/>
                </a:solidFill>
              </a:rPr>
              <a:t>amet</a:t>
            </a:r>
            <a:r>
              <a:rPr lang="en-GB">
                <a:solidFill>
                  <a:schemeClr val="bg2"/>
                </a:solidFill>
              </a:rPr>
              <a:t>, </a:t>
            </a:r>
            <a:r>
              <a:rPr lang="en-GB" err="1">
                <a:solidFill>
                  <a:schemeClr val="bg2"/>
                </a:solidFill>
              </a:rPr>
              <a:t>consectetur</a:t>
            </a:r>
            <a:r>
              <a:rPr lang="en-GB">
                <a:solidFill>
                  <a:schemeClr val="bg2"/>
                </a:solidFill>
              </a:rPr>
              <a:t> </a:t>
            </a:r>
            <a:r>
              <a:rPr lang="en-GB" err="1">
                <a:solidFill>
                  <a:schemeClr val="bg2"/>
                </a:solidFill>
              </a:rPr>
              <a:t>adipiscing</a:t>
            </a:r>
            <a:r>
              <a:rPr lang="en-GB">
                <a:solidFill>
                  <a:schemeClr val="bg2"/>
                </a:solidFill>
              </a:rPr>
              <a:t> </a:t>
            </a:r>
            <a:r>
              <a:rPr lang="en-GB" err="1">
                <a:solidFill>
                  <a:schemeClr val="bg2"/>
                </a:solidFill>
              </a:rPr>
              <a:t>elit</a:t>
            </a:r>
            <a:r>
              <a:rPr lang="en-GB">
                <a:solidFill>
                  <a:schemeClr val="bg2"/>
                </a:solidFill>
              </a:rPr>
              <a:t>, </a:t>
            </a:r>
            <a:r>
              <a:rPr lang="en-GB" err="1">
                <a:solidFill>
                  <a:schemeClr val="bg2"/>
                </a:solidFill>
              </a:rPr>
              <a:t>sed</a:t>
            </a:r>
            <a:r>
              <a:rPr lang="en-GB">
                <a:solidFill>
                  <a:schemeClr val="bg2"/>
                </a:solidFill>
              </a:rPr>
              <a:t> do </a:t>
            </a:r>
            <a:r>
              <a:rPr lang="en-GB" err="1">
                <a:solidFill>
                  <a:schemeClr val="bg2"/>
                </a:solidFill>
              </a:rPr>
              <a:t>eiusmod</a:t>
            </a:r>
            <a:r>
              <a:rPr lang="en-GB">
                <a:solidFill>
                  <a:schemeClr val="bg2"/>
                </a:solidFill>
              </a:rPr>
              <a:t> </a:t>
            </a:r>
            <a:r>
              <a:rPr lang="en-GB" err="1">
                <a:solidFill>
                  <a:schemeClr val="bg2"/>
                </a:solidFill>
              </a:rPr>
              <a:t>tempor</a:t>
            </a:r>
            <a:r>
              <a:rPr lang="en-GB">
                <a:solidFill>
                  <a:schemeClr val="bg2"/>
                </a:solidFill>
              </a:rPr>
              <a:t> </a:t>
            </a:r>
            <a:r>
              <a:rPr lang="en-GB" err="1">
                <a:solidFill>
                  <a:schemeClr val="bg2"/>
                </a:solidFill>
              </a:rPr>
              <a:t>incididunt</a:t>
            </a:r>
            <a:r>
              <a:rPr lang="en-GB">
                <a:solidFill>
                  <a:schemeClr val="bg2"/>
                </a:solidFill>
              </a:rPr>
              <a:t> </a:t>
            </a:r>
            <a:r>
              <a:rPr lang="en-GB" err="1">
                <a:solidFill>
                  <a:schemeClr val="bg2"/>
                </a:solidFill>
              </a:rPr>
              <a:t>ut</a:t>
            </a:r>
            <a:r>
              <a:rPr lang="en-GB">
                <a:solidFill>
                  <a:schemeClr val="bg2"/>
                </a:solidFill>
              </a:rPr>
              <a:t> labore et dolore magna </a:t>
            </a:r>
            <a:r>
              <a:rPr lang="en-GB" err="1">
                <a:solidFill>
                  <a:schemeClr val="bg2"/>
                </a:solidFill>
              </a:rPr>
              <a:t>aliqua</a:t>
            </a:r>
            <a:r>
              <a:rPr lang="en-GB">
                <a:solidFill>
                  <a:schemeClr val="bg2"/>
                </a:solidFill>
              </a:rPr>
              <a:t>.</a:t>
            </a:r>
            <a:endParaRPr lang="en-BE">
              <a:solidFill>
                <a:schemeClr val="bg2"/>
              </a:solidFill>
            </a:endParaRPr>
          </a:p>
          <a:p>
            <a:pPr lvl="0"/>
            <a:endParaRPr lang="en-BE"/>
          </a:p>
        </p:txBody>
      </p:sp>
      <p:sp>
        <p:nvSpPr>
          <p:cNvPr id="19" name="Text Placeholder 10">
            <a:extLst>
              <a:ext uri="{FF2B5EF4-FFF2-40B4-BE49-F238E27FC236}">
                <a16:creationId xmlns:a16="http://schemas.microsoft.com/office/drawing/2014/main" id="{FA4EFED1-C1DB-C717-5C8F-5838B87DD6C7}"/>
              </a:ext>
            </a:extLst>
          </p:cNvPr>
          <p:cNvSpPr>
            <a:spLocks noGrp="1"/>
          </p:cNvSpPr>
          <p:nvPr>
            <p:ph type="body" sz="quarter" idx="15" hasCustomPrompt="1"/>
          </p:nvPr>
        </p:nvSpPr>
        <p:spPr>
          <a:xfrm>
            <a:off x="8433138" y="4135438"/>
            <a:ext cx="3083504" cy="381698"/>
          </a:xfrm>
          <a:prstGeom prst="rect">
            <a:avLst/>
          </a:prstGeom>
        </p:spPr>
        <p:txBody>
          <a:bodyPr/>
          <a:lstStyle>
            <a:lvl1pPr marL="0" indent="0">
              <a:buNone/>
              <a:defRPr sz="1800" b="1"/>
            </a:lvl1pPr>
          </a:lstStyle>
          <a:p>
            <a:pPr lvl="0"/>
            <a:r>
              <a:rPr lang="en-BE"/>
              <a:t>Korte titel kolom 3</a:t>
            </a:r>
          </a:p>
        </p:txBody>
      </p:sp>
      <p:sp>
        <p:nvSpPr>
          <p:cNvPr id="20" name="Text Placeholder 10">
            <a:extLst>
              <a:ext uri="{FF2B5EF4-FFF2-40B4-BE49-F238E27FC236}">
                <a16:creationId xmlns:a16="http://schemas.microsoft.com/office/drawing/2014/main" id="{5DE347E9-1349-D0F9-85DF-D7F8EA01BE67}"/>
              </a:ext>
            </a:extLst>
          </p:cNvPr>
          <p:cNvSpPr>
            <a:spLocks noGrp="1"/>
          </p:cNvSpPr>
          <p:nvPr>
            <p:ph type="body" sz="quarter" idx="16" hasCustomPrompt="1"/>
          </p:nvPr>
        </p:nvSpPr>
        <p:spPr>
          <a:xfrm>
            <a:off x="8433138" y="4537774"/>
            <a:ext cx="3083504" cy="17868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schemeClr val="bg2"/>
                </a:solidFill>
              </a:rPr>
              <a:t>Lorem ipsum </a:t>
            </a:r>
            <a:r>
              <a:rPr lang="en-GB" err="1">
                <a:solidFill>
                  <a:schemeClr val="bg2"/>
                </a:solidFill>
              </a:rPr>
              <a:t>dolor</a:t>
            </a:r>
            <a:r>
              <a:rPr lang="en-GB">
                <a:solidFill>
                  <a:schemeClr val="bg2"/>
                </a:solidFill>
              </a:rPr>
              <a:t> sit </a:t>
            </a:r>
            <a:r>
              <a:rPr lang="en-GB" err="1">
                <a:solidFill>
                  <a:schemeClr val="bg2"/>
                </a:solidFill>
              </a:rPr>
              <a:t>amet</a:t>
            </a:r>
            <a:r>
              <a:rPr lang="en-GB">
                <a:solidFill>
                  <a:schemeClr val="bg2"/>
                </a:solidFill>
              </a:rPr>
              <a:t>, </a:t>
            </a:r>
            <a:r>
              <a:rPr lang="en-GB" err="1">
                <a:solidFill>
                  <a:schemeClr val="bg2"/>
                </a:solidFill>
              </a:rPr>
              <a:t>consectetur</a:t>
            </a:r>
            <a:r>
              <a:rPr lang="en-GB">
                <a:solidFill>
                  <a:schemeClr val="bg2"/>
                </a:solidFill>
              </a:rPr>
              <a:t> </a:t>
            </a:r>
            <a:r>
              <a:rPr lang="en-GB" err="1">
                <a:solidFill>
                  <a:schemeClr val="bg2"/>
                </a:solidFill>
              </a:rPr>
              <a:t>adipiscing</a:t>
            </a:r>
            <a:r>
              <a:rPr lang="en-GB">
                <a:solidFill>
                  <a:schemeClr val="bg2"/>
                </a:solidFill>
              </a:rPr>
              <a:t> </a:t>
            </a:r>
            <a:r>
              <a:rPr lang="en-GB" err="1">
                <a:solidFill>
                  <a:schemeClr val="bg2"/>
                </a:solidFill>
              </a:rPr>
              <a:t>elit</a:t>
            </a:r>
            <a:r>
              <a:rPr lang="en-GB">
                <a:solidFill>
                  <a:schemeClr val="bg2"/>
                </a:solidFill>
              </a:rPr>
              <a:t>, </a:t>
            </a:r>
            <a:r>
              <a:rPr lang="en-GB" err="1">
                <a:solidFill>
                  <a:schemeClr val="bg2"/>
                </a:solidFill>
              </a:rPr>
              <a:t>sed</a:t>
            </a:r>
            <a:r>
              <a:rPr lang="en-GB">
                <a:solidFill>
                  <a:schemeClr val="bg2"/>
                </a:solidFill>
              </a:rPr>
              <a:t> do </a:t>
            </a:r>
            <a:r>
              <a:rPr lang="en-GB" err="1">
                <a:solidFill>
                  <a:schemeClr val="bg2"/>
                </a:solidFill>
              </a:rPr>
              <a:t>eiusmod</a:t>
            </a:r>
            <a:r>
              <a:rPr lang="en-GB">
                <a:solidFill>
                  <a:schemeClr val="bg2"/>
                </a:solidFill>
              </a:rPr>
              <a:t> </a:t>
            </a:r>
            <a:r>
              <a:rPr lang="en-GB" err="1">
                <a:solidFill>
                  <a:schemeClr val="bg2"/>
                </a:solidFill>
              </a:rPr>
              <a:t>tempor</a:t>
            </a:r>
            <a:r>
              <a:rPr lang="en-GB">
                <a:solidFill>
                  <a:schemeClr val="bg2"/>
                </a:solidFill>
              </a:rPr>
              <a:t> </a:t>
            </a:r>
            <a:r>
              <a:rPr lang="en-GB" err="1">
                <a:solidFill>
                  <a:schemeClr val="bg2"/>
                </a:solidFill>
              </a:rPr>
              <a:t>incididunt</a:t>
            </a:r>
            <a:r>
              <a:rPr lang="en-GB">
                <a:solidFill>
                  <a:schemeClr val="bg2"/>
                </a:solidFill>
              </a:rPr>
              <a:t> </a:t>
            </a:r>
            <a:r>
              <a:rPr lang="en-GB" err="1">
                <a:solidFill>
                  <a:schemeClr val="bg2"/>
                </a:solidFill>
              </a:rPr>
              <a:t>ut</a:t>
            </a:r>
            <a:r>
              <a:rPr lang="en-GB">
                <a:solidFill>
                  <a:schemeClr val="bg2"/>
                </a:solidFill>
              </a:rPr>
              <a:t> labore et dolore magna </a:t>
            </a:r>
            <a:r>
              <a:rPr lang="en-GB" err="1">
                <a:solidFill>
                  <a:schemeClr val="bg2"/>
                </a:solidFill>
              </a:rPr>
              <a:t>aliqua</a:t>
            </a:r>
            <a:r>
              <a:rPr lang="en-GB">
                <a:solidFill>
                  <a:schemeClr val="bg2"/>
                </a:solidFill>
              </a:rPr>
              <a:t>.</a:t>
            </a:r>
            <a:endParaRPr lang="en-BE">
              <a:solidFill>
                <a:schemeClr val="bg2"/>
              </a:solidFill>
            </a:endParaRPr>
          </a:p>
          <a:p>
            <a:pPr lvl="0"/>
            <a:endParaRPr lang="en-BE"/>
          </a:p>
        </p:txBody>
      </p:sp>
      <p:sp>
        <p:nvSpPr>
          <p:cNvPr id="22" name="Picture Placeholder 21">
            <a:extLst>
              <a:ext uri="{FF2B5EF4-FFF2-40B4-BE49-F238E27FC236}">
                <a16:creationId xmlns:a16="http://schemas.microsoft.com/office/drawing/2014/main" id="{9B1332BF-EE32-0037-B6FB-6681A1A0680D}"/>
              </a:ext>
            </a:extLst>
          </p:cNvPr>
          <p:cNvSpPr>
            <a:spLocks noGrp="1"/>
          </p:cNvSpPr>
          <p:nvPr>
            <p:ph type="pic" sz="quarter" idx="17" hasCustomPrompt="1"/>
          </p:nvPr>
        </p:nvSpPr>
        <p:spPr>
          <a:xfrm>
            <a:off x="1508262" y="2026145"/>
            <a:ext cx="1849535" cy="1849535"/>
          </a:xfrm>
          <a:prstGeom prst="ellipse">
            <a:avLst/>
          </a:prstGeom>
        </p:spPr>
        <p:txBody>
          <a:bodyPr/>
          <a:lstStyle>
            <a:lvl1pPr marL="0" indent="0">
              <a:buNone/>
              <a:defRPr sz="1200">
                <a:solidFill>
                  <a:schemeClr val="bg2"/>
                </a:solidFill>
              </a:defRPr>
            </a:lvl1pPr>
          </a:lstStyle>
          <a:p>
            <a:r>
              <a:rPr lang="en-BE"/>
              <a:t>Voeg hier gerust een foto of icoon toe</a:t>
            </a:r>
          </a:p>
        </p:txBody>
      </p:sp>
      <p:sp>
        <p:nvSpPr>
          <p:cNvPr id="25" name="Picture Placeholder 21">
            <a:extLst>
              <a:ext uri="{FF2B5EF4-FFF2-40B4-BE49-F238E27FC236}">
                <a16:creationId xmlns:a16="http://schemas.microsoft.com/office/drawing/2014/main" id="{AB0A42A9-9706-0C60-7577-1CABD8978A75}"/>
              </a:ext>
            </a:extLst>
          </p:cNvPr>
          <p:cNvSpPr>
            <a:spLocks noGrp="1"/>
          </p:cNvSpPr>
          <p:nvPr>
            <p:ph type="pic" sz="quarter" idx="18" hasCustomPrompt="1"/>
          </p:nvPr>
        </p:nvSpPr>
        <p:spPr>
          <a:xfrm>
            <a:off x="5315764" y="2026145"/>
            <a:ext cx="1849535" cy="1849535"/>
          </a:xfrm>
          <a:prstGeom prst="ellipse">
            <a:avLst/>
          </a:prstGeom>
        </p:spPr>
        <p:txBody>
          <a:bodyPr/>
          <a:lstStyle>
            <a:lvl1pPr marL="0" indent="0">
              <a:buNone/>
              <a:defRPr sz="1200">
                <a:solidFill>
                  <a:schemeClr val="bg2"/>
                </a:solidFill>
              </a:defRPr>
            </a:lvl1pPr>
          </a:lstStyle>
          <a:p>
            <a:r>
              <a:rPr lang="en-BE"/>
              <a:t>Voeg hier gerust een foto of icoon toe</a:t>
            </a:r>
          </a:p>
        </p:txBody>
      </p:sp>
      <p:sp>
        <p:nvSpPr>
          <p:cNvPr id="26" name="Picture Placeholder 21">
            <a:extLst>
              <a:ext uri="{FF2B5EF4-FFF2-40B4-BE49-F238E27FC236}">
                <a16:creationId xmlns:a16="http://schemas.microsoft.com/office/drawing/2014/main" id="{DCF00224-56FA-ED8C-05B8-65547D10DB76}"/>
              </a:ext>
            </a:extLst>
          </p:cNvPr>
          <p:cNvSpPr>
            <a:spLocks noGrp="1"/>
          </p:cNvSpPr>
          <p:nvPr>
            <p:ph type="pic" sz="quarter" idx="19" hasCustomPrompt="1"/>
          </p:nvPr>
        </p:nvSpPr>
        <p:spPr>
          <a:xfrm>
            <a:off x="9093285" y="2026145"/>
            <a:ext cx="1849535" cy="1849535"/>
          </a:xfrm>
          <a:prstGeom prst="ellipse">
            <a:avLst/>
          </a:prstGeom>
        </p:spPr>
        <p:txBody>
          <a:bodyPr/>
          <a:lstStyle>
            <a:lvl1pPr marL="0" indent="0">
              <a:buNone/>
              <a:defRPr sz="1200">
                <a:solidFill>
                  <a:schemeClr val="bg2"/>
                </a:solidFill>
              </a:defRPr>
            </a:lvl1pPr>
          </a:lstStyle>
          <a:p>
            <a:r>
              <a:rPr lang="en-BE"/>
              <a:t>Voeg hier gerust een foto of icoon toe</a:t>
            </a:r>
          </a:p>
        </p:txBody>
      </p:sp>
    </p:spTree>
    <p:extLst>
      <p:ext uri="{BB962C8B-B14F-4D97-AF65-F5344CB8AC3E}">
        <p14:creationId xmlns:p14="http://schemas.microsoft.com/office/powerpoint/2010/main" val="82110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e pagina">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957C20F7-764C-E557-3180-53E80E198CA9}"/>
              </a:ext>
            </a:extLst>
          </p:cNvPr>
          <p:cNvSpPr>
            <a:spLocks noGrp="1"/>
          </p:cNvSpPr>
          <p:nvPr>
            <p:ph type="pic" sz="quarter" idx="10"/>
          </p:nvPr>
        </p:nvSpPr>
        <p:spPr>
          <a:xfrm>
            <a:off x="0" y="0"/>
            <a:ext cx="12192000" cy="6858000"/>
          </a:xfrm>
          <a:prstGeom prst="rect">
            <a:avLst/>
          </a:prstGeom>
          <a:gradFill>
            <a:gsLst>
              <a:gs pos="77000">
                <a:schemeClr val="accent1">
                  <a:alpha val="20000"/>
                </a:schemeClr>
              </a:gs>
              <a:gs pos="18000">
                <a:schemeClr val="accent1">
                  <a:lumMod val="60000"/>
                  <a:alpha val="84445"/>
                </a:schemeClr>
              </a:gs>
            </a:gsLst>
            <a:lin ang="600000" scaled="0"/>
          </a:gradFill>
        </p:spPr>
        <p:txBody>
          <a:bodyPr/>
          <a:lstStyle/>
          <a:p>
            <a:endParaRPr lang="en-BE"/>
          </a:p>
        </p:txBody>
      </p:sp>
      <p:sp>
        <p:nvSpPr>
          <p:cNvPr id="8" name="Text Placeholder 7">
            <a:extLst>
              <a:ext uri="{FF2B5EF4-FFF2-40B4-BE49-F238E27FC236}">
                <a16:creationId xmlns:a16="http://schemas.microsoft.com/office/drawing/2014/main" id="{CD200E97-CEF2-6418-D4E4-475340498C37}"/>
              </a:ext>
            </a:extLst>
          </p:cNvPr>
          <p:cNvSpPr>
            <a:spLocks noGrp="1"/>
          </p:cNvSpPr>
          <p:nvPr>
            <p:ph type="body" sz="quarter" idx="11" hasCustomPrompt="1"/>
          </p:nvPr>
        </p:nvSpPr>
        <p:spPr>
          <a:xfrm>
            <a:off x="2426493" y="3643312"/>
            <a:ext cx="2021681" cy="2021681"/>
          </a:xfrm>
          <a:prstGeom prst="ellipse">
            <a:avLst/>
          </a:prstGeom>
          <a:solidFill>
            <a:schemeClr val="accent5"/>
          </a:solidFill>
        </p:spPr>
        <p:txBody>
          <a:bodyPr anchor="ctr"/>
          <a:lstStyle>
            <a:lvl1pPr marL="0" indent="0" algn="ctr">
              <a:buNone/>
              <a:defRPr sz="1800" b="1">
                <a:solidFill>
                  <a:schemeClr val="bg2"/>
                </a:solidFill>
              </a:defRPr>
            </a:lvl1pPr>
          </a:lstStyle>
          <a:p>
            <a:pPr lvl="0"/>
            <a:r>
              <a:rPr lang="en-BE"/>
              <a:t>Kernwoord</a:t>
            </a:r>
          </a:p>
        </p:txBody>
      </p:sp>
      <p:sp>
        <p:nvSpPr>
          <p:cNvPr id="9" name="Text Placeholder 7">
            <a:extLst>
              <a:ext uri="{FF2B5EF4-FFF2-40B4-BE49-F238E27FC236}">
                <a16:creationId xmlns:a16="http://schemas.microsoft.com/office/drawing/2014/main" id="{E4444096-A98A-9CD3-94CD-FB1C2958D1B4}"/>
              </a:ext>
            </a:extLst>
          </p:cNvPr>
          <p:cNvSpPr>
            <a:spLocks noGrp="1"/>
          </p:cNvSpPr>
          <p:nvPr>
            <p:ph type="body" sz="quarter" idx="12" hasCustomPrompt="1"/>
          </p:nvPr>
        </p:nvSpPr>
        <p:spPr>
          <a:xfrm>
            <a:off x="7743828" y="3643312"/>
            <a:ext cx="2457450" cy="2457450"/>
          </a:xfrm>
          <a:prstGeom prst="ellipse">
            <a:avLst/>
          </a:prstGeom>
          <a:solidFill>
            <a:schemeClr val="accent5"/>
          </a:solidFill>
        </p:spPr>
        <p:txBody>
          <a:bodyPr anchor="ctr"/>
          <a:lstStyle>
            <a:lvl1pPr marL="0" indent="0" algn="ctr">
              <a:buNone/>
              <a:defRPr sz="1800" b="1">
                <a:solidFill>
                  <a:schemeClr val="bg2"/>
                </a:solidFill>
              </a:defRPr>
            </a:lvl1pPr>
          </a:lstStyle>
          <a:p>
            <a:pPr lvl="0"/>
            <a:r>
              <a:rPr lang="en-BE"/>
              <a:t>Kernwoord</a:t>
            </a:r>
          </a:p>
        </p:txBody>
      </p:sp>
      <p:sp>
        <p:nvSpPr>
          <p:cNvPr id="10" name="Text Placeholder 7">
            <a:extLst>
              <a:ext uri="{FF2B5EF4-FFF2-40B4-BE49-F238E27FC236}">
                <a16:creationId xmlns:a16="http://schemas.microsoft.com/office/drawing/2014/main" id="{7C6C3B1F-904E-1DB5-C343-64312B080BB3}"/>
              </a:ext>
            </a:extLst>
          </p:cNvPr>
          <p:cNvSpPr>
            <a:spLocks noGrp="1"/>
          </p:cNvSpPr>
          <p:nvPr>
            <p:ph type="body" sz="quarter" idx="13" hasCustomPrompt="1"/>
          </p:nvPr>
        </p:nvSpPr>
        <p:spPr>
          <a:xfrm>
            <a:off x="9358312" y="328611"/>
            <a:ext cx="1971676" cy="1971676"/>
          </a:xfrm>
          <a:prstGeom prst="ellipse">
            <a:avLst/>
          </a:prstGeom>
          <a:solidFill>
            <a:schemeClr val="accent5"/>
          </a:solidFill>
        </p:spPr>
        <p:txBody>
          <a:bodyPr anchor="ctr"/>
          <a:lstStyle>
            <a:lvl1pPr marL="0" indent="0" algn="ctr">
              <a:buNone/>
              <a:defRPr sz="1800" b="1">
                <a:solidFill>
                  <a:schemeClr val="bg2"/>
                </a:solidFill>
              </a:defRPr>
            </a:lvl1pPr>
          </a:lstStyle>
          <a:p>
            <a:pPr lvl="0"/>
            <a:r>
              <a:rPr lang="en-BE"/>
              <a:t>Kernwoord</a:t>
            </a:r>
          </a:p>
        </p:txBody>
      </p:sp>
      <p:sp>
        <p:nvSpPr>
          <p:cNvPr id="11" name="Text Placeholder 7">
            <a:extLst>
              <a:ext uri="{FF2B5EF4-FFF2-40B4-BE49-F238E27FC236}">
                <a16:creationId xmlns:a16="http://schemas.microsoft.com/office/drawing/2014/main" id="{2FE1C6B5-4068-3443-1ED6-ADD5FD725769}"/>
              </a:ext>
            </a:extLst>
          </p:cNvPr>
          <p:cNvSpPr>
            <a:spLocks noGrp="1"/>
          </p:cNvSpPr>
          <p:nvPr>
            <p:ph type="body" sz="quarter" idx="14" hasCustomPrompt="1"/>
          </p:nvPr>
        </p:nvSpPr>
        <p:spPr>
          <a:xfrm>
            <a:off x="5458809" y="557911"/>
            <a:ext cx="2015936" cy="2015936"/>
          </a:xfrm>
          <a:prstGeom prst="ellipse">
            <a:avLst/>
          </a:prstGeom>
          <a:solidFill>
            <a:schemeClr val="accent5"/>
          </a:solidFill>
        </p:spPr>
        <p:txBody>
          <a:bodyPr anchor="ctr"/>
          <a:lstStyle>
            <a:lvl1pPr marL="0" indent="0" algn="ctr">
              <a:buNone/>
              <a:defRPr sz="1800" b="1">
                <a:solidFill>
                  <a:schemeClr val="bg2"/>
                </a:solidFill>
              </a:defRPr>
            </a:lvl1pPr>
          </a:lstStyle>
          <a:p>
            <a:pPr lvl="0"/>
            <a:r>
              <a:rPr lang="en-BE"/>
              <a:t>Kernwoord</a:t>
            </a:r>
          </a:p>
        </p:txBody>
      </p:sp>
      <p:sp>
        <p:nvSpPr>
          <p:cNvPr id="18" name="Text Placeholder 17">
            <a:extLst>
              <a:ext uri="{FF2B5EF4-FFF2-40B4-BE49-F238E27FC236}">
                <a16:creationId xmlns:a16="http://schemas.microsoft.com/office/drawing/2014/main" id="{83E3702F-9281-9EEA-C7CF-37C7712FF616}"/>
              </a:ext>
            </a:extLst>
          </p:cNvPr>
          <p:cNvSpPr>
            <a:spLocks noGrp="1"/>
          </p:cNvSpPr>
          <p:nvPr>
            <p:ph type="body" sz="quarter" idx="15" hasCustomPrompt="1"/>
          </p:nvPr>
        </p:nvSpPr>
        <p:spPr>
          <a:xfrm>
            <a:off x="862012" y="1028700"/>
            <a:ext cx="3751454" cy="23724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BE" sz="2500" b="1" smtClean="0">
                <a:solidFill>
                  <a:schemeClr val="bg2"/>
                </a:solidFill>
                <a:latin typeface="+mj-lt"/>
              </a:defRPr>
            </a:lvl1pPr>
          </a:lstStyle>
          <a:p>
            <a:pPr lvl="0"/>
            <a:r>
              <a:rPr lang="en-BE"/>
              <a:t>Gebruik een cirkel om een kernwoord of term te highlighten</a:t>
            </a:r>
          </a:p>
        </p:txBody>
      </p:sp>
    </p:spTree>
    <p:extLst>
      <p:ext uri="{BB962C8B-B14F-4D97-AF65-F5344CB8AC3E}">
        <p14:creationId xmlns:p14="http://schemas.microsoft.com/office/powerpoint/2010/main" val="308127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6E0D4C15-D719-9914-57D3-8C90956F7489}"/>
              </a:ext>
            </a:extLst>
          </p:cNvPr>
          <p:cNvSpPr/>
          <p:nvPr userDrawn="1"/>
        </p:nvSpPr>
        <p:spPr>
          <a:xfrm>
            <a:off x="-2375642" y="4035056"/>
            <a:ext cx="6237234" cy="6237234"/>
          </a:xfrm>
          <a:prstGeom prst="ellipse">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Oval 12">
            <a:extLst>
              <a:ext uri="{FF2B5EF4-FFF2-40B4-BE49-F238E27FC236}">
                <a16:creationId xmlns:a16="http://schemas.microsoft.com/office/drawing/2014/main" id="{B2CC2170-E8AD-7010-330F-01C25AC60949}"/>
              </a:ext>
            </a:extLst>
          </p:cNvPr>
          <p:cNvSpPr/>
          <p:nvPr userDrawn="1"/>
        </p:nvSpPr>
        <p:spPr>
          <a:xfrm>
            <a:off x="8785012" y="-2808234"/>
            <a:ext cx="6237234" cy="6237234"/>
          </a:xfrm>
          <a:prstGeom prst="ellipse">
            <a:avLst/>
          </a:prstGeom>
          <a:no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4" name="Picture 13">
            <a:extLst>
              <a:ext uri="{FF2B5EF4-FFF2-40B4-BE49-F238E27FC236}">
                <a16:creationId xmlns:a16="http://schemas.microsoft.com/office/drawing/2014/main" id="{3013357E-E599-82CD-9EC5-266ABEBBF740}"/>
              </a:ext>
            </a:extLst>
          </p:cNvPr>
          <p:cNvPicPr>
            <a:picLocks noChangeAspect="1"/>
          </p:cNvPicPr>
          <p:nvPr userDrawn="1"/>
        </p:nvPicPr>
        <p:blipFill>
          <a:blip r:embed="rId2"/>
          <a:stretch>
            <a:fillRect/>
          </a:stretch>
        </p:blipFill>
        <p:spPr>
          <a:xfrm>
            <a:off x="5537200" y="1280584"/>
            <a:ext cx="812800" cy="571500"/>
          </a:xfrm>
          <a:prstGeom prst="rect">
            <a:avLst/>
          </a:prstGeom>
        </p:spPr>
      </p:pic>
      <p:sp>
        <p:nvSpPr>
          <p:cNvPr id="3" name="Text Placeholder 2">
            <a:extLst>
              <a:ext uri="{FF2B5EF4-FFF2-40B4-BE49-F238E27FC236}">
                <a16:creationId xmlns:a16="http://schemas.microsoft.com/office/drawing/2014/main" id="{DD8C2E79-5130-5D8F-54BC-C3535F84C086}"/>
              </a:ext>
            </a:extLst>
          </p:cNvPr>
          <p:cNvSpPr>
            <a:spLocks noGrp="1"/>
          </p:cNvSpPr>
          <p:nvPr>
            <p:ph type="body" sz="quarter" idx="10" hasCustomPrompt="1"/>
          </p:nvPr>
        </p:nvSpPr>
        <p:spPr>
          <a:xfrm>
            <a:off x="1813719" y="2822944"/>
            <a:ext cx="9072562" cy="14859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i="1" err="1">
                <a:solidFill>
                  <a:schemeClr val="bg2"/>
                </a:solidFill>
                <a:latin typeface="Arial" panose="020B0604020202020204" pitchFamily="34" charset="0"/>
                <a:cs typeface="Arial" panose="020B0604020202020204" pitchFamily="34" charset="0"/>
              </a:rPr>
              <a:t>Sed</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ut</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perspiciatis</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unde</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omnis</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iste</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natus</a:t>
            </a:r>
            <a:r>
              <a:rPr lang="en-GB" sz="2800" i="1">
                <a:solidFill>
                  <a:schemeClr val="bg2"/>
                </a:solidFill>
                <a:latin typeface="Arial" panose="020B0604020202020204" pitchFamily="34" charset="0"/>
                <a:cs typeface="Arial" panose="020B0604020202020204" pitchFamily="34" charset="0"/>
              </a:rPr>
              <a:t> error sit </a:t>
            </a:r>
            <a:r>
              <a:rPr lang="en-GB" sz="2800" i="1" err="1">
                <a:solidFill>
                  <a:schemeClr val="bg2"/>
                </a:solidFill>
                <a:latin typeface="Arial" panose="020B0604020202020204" pitchFamily="34" charset="0"/>
                <a:cs typeface="Arial" panose="020B0604020202020204" pitchFamily="34" charset="0"/>
              </a:rPr>
              <a:t>voluptatem</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accusantium</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doloremque</a:t>
            </a:r>
            <a:r>
              <a:rPr lang="en-GB" sz="2800" i="1">
                <a:solidFill>
                  <a:schemeClr val="bg2"/>
                </a:solidFill>
                <a:latin typeface="Arial" panose="020B0604020202020204" pitchFamily="34" charset="0"/>
                <a:cs typeface="Arial" panose="020B0604020202020204" pitchFamily="34" charset="0"/>
              </a:rPr>
              <a:t> </a:t>
            </a:r>
            <a:r>
              <a:rPr lang="en-GB" sz="2800" i="1" err="1">
                <a:solidFill>
                  <a:schemeClr val="bg2"/>
                </a:solidFill>
                <a:latin typeface="Arial" panose="020B0604020202020204" pitchFamily="34" charset="0"/>
                <a:cs typeface="Arial" panose="020B0604020202020204" pitchFamily="34" charset="0"/>
              </a:rPr>
              <a:t>laudantium</a:t>
            </a:r>
            <a:r>
              <a:rPr lang="en-GB" sz="2800" i="1">
                <a:solidFill>
                  <a:schemeClr val="bg2"/>
                </a:solidFill>
                <a:latin typeface="Arial" panose="020B0604020202020204" pitchFamily="34" charset="0"/>
                <a:cs typeface="Arial" panose="020B0604020202020204" pitchFamily="34" charset="0"/>
              </a:rPr>
              <a:t>.</a:t>
            </a:r>
            <a:endParaRPr lang="en-BE" sz="2800" i="1">
              <a:solidFill>
                <a:schemeClr val="bg2"/>
              </a:solidFill>
              <a:latin typeface="Arial" panose="020B0604020202020204" pitchFamily="34" charset="0"/>
              <a:cs typeface="Arial" panose="020B0604020202020204" pitchFamily="34" charset="0"/>
            </a:endParaRPr>
          </a:p>
          <a:p>
            <a:pPr lvl="0"/>
            <a:endParaRPr lang="en-BE"/>
          </a:p>
        </p:txBody>
      </p:sp>
      <p:sp>
        <p:nvSpPr>
          <p:cNvPr id="6" name="Text Placeholder 5">
            <a:extLst>
              <a:ext uri="{FF2B5EF4-FFF2-40B4-BE49-F238E27FC236}">
                <a16:creationId xmlns:a16="http://schemas.microsoft.com/office/drawing/2014/main" id="{DD0933A6-5F15-80DE-DEAC-856B2F65FF06}"/>
              </a:ext>
            </a:extLst>
          </p:cNvPr>
          <p:cNvSpPr>
            <a:spLocks noGrp="1"/>
          </p:cNvSpPr>
          <p:nvPr>
            <p:ph type="body" sz="quarter" idx="11" hasCustomPrompt="1"/>
          </p:nvPr>
        </p:nvSpPr>
        <p:spPr>
          <a:xfrm>
            <a:off x="1814514" y="4308844"/>
            <a:ext cx="9071768" cy="65722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2"/>
                </a:solidFill>
                <a:latin typeface="Arial Narrow" panose="020B0604020202020204" pitchFamily="34" charset="0"/>
                <a:cs typeface="Arial Narrow" panose="020B0604020202020204" pitchFamily="34" charset="0"/>
              </a:defRPr>
            </a:lvl1pPr>
          </a:lstStyle>
          <a:p>
            <a:pPr lvl="0"/>
            <a:r>
              <a:rPr lang="en-GB"/>
              <a:t>n</a:t>
            </a:r>
            <a:r>
              <a:rPr lang="en-BE"/>
              <a:t>aam persoon</a:t>
            </a:r>
          </a:p>
        </p:txBody>
      </p:sp>
    </p:spTree>
    <p:extLst>
      <p:ext uri="{BB962C8B-B14F-4D97-AF65-F5344CB8AC3E}">
        <p14:creationId xmlns:p14="http://schemas.microsoft.com/office/powerpoint/2010/main" val="423892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e pagina">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6E0D4C15-D719-9914-57D3-8C90956F7489}"/>
              </a:ext>
            </a:extLst>
          </p:cNvPr>
          <p:cNvSpPr/>
          <p:nvPr userDrawn="1"/>
        </p:nvSpPr>
        <p:spPr>
          <a:xfrm>
            <a:off x="-2375642" y="4035056"/>
            <a:ext cx="6237234" cy="6237234"/>
          </a:xfrm>
          <a:prstGeom prst="ellipse">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Oval 12">
            <a:extLst>
              <a:ext uri="{FF2B5EF4-FFF2-40B4-BE49-F238E27FC236}">
                <a16:creationId xmlns:a16="http://schemas.microsoft.com/office/drawing/2014/main" id="{B2CC2170-E8AD-7010-330F-01C25AC60949}"/>
              </a:ext>
            </a:extLst>
          </p:cNvPr>
          <p:cNvSpPr/>
          <p:nvPr userDrawn="1"/>
        </p:nvSpPr>
        <p:spPr>
          <a:xfrm>
            <a:off x="8785012" y="-2808234"/>
            <a:ext cx="6237234" cy="6237234"/>
          </a:xfrm>
          <a:prstGeom prst="ellipse">
            <a:avLst/>
          </a:prstGeom>
          <a:no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05420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volgpagina met foto">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FF1FDED-975A-9DBA-E6A5-0E4A24AB3559}"/>
              </a:ext>
            </a:extLst>
          </p:cNvPr>
          <p:cNvSpPr>
            <a:spLocks noGrp="1"/>
          </p:cNvSpPr>
          <p:nvPr>
            <p:ph type="pic" sz="quarter" idx="13"/>
          </p:nvPr>
        </p:nvSpPr>
        <p:spPr>
          <a:xfrm>
            <a:off x="6096000" y="0"/>
            <a:ext cx="6096000" cy="6858000"/>
          </a:xfrm>
          <a:custGeom>
            <a:avLst/>
            <a:gdLst>
              <a:gd name="connsiteX0" fmla="*/ 1608423 w 6096000"/>
              <a:gd name="connsiteY0" fmla="*/ 0 h 6858000"/>
              <a:gd name="connsiteX1" fmla="*/ 6096000 w 6096000"/>
              <a:gd name="connsiteY1" fmla="*/ 0 h 6858000"/>
              <a:gd name="connsiteX2" fmla="*/ 6096000 w 6096000"/>
              <a:gd name="connsiteY2" fmla="*/ 6858000 h 6858000"/>
              <a:gd name="connsiteX3" fmla="*/ 1310443 w 6096000"/>
              <a:gd name="connsiteY3" fmla="*/ 6858000 h 6858000"/>
              <a:gd name="connsiteX4" fmla="*/ 1240858 w 6096000"/>
              <a:gd name="connsiteY4" fmla="*/ 6785015 h 6858000"/>
              <a:gd name="connsiteX5" fmla="*/ 0 w 6096000"/>
              <a:gd name="connsiteY5" fmla="*/ 3573379 h 6858000"/>
              <a:gd name="connsiteX6" fmla="*/ 1564902 w 6096000"/>
              <a:gd name="connsiteY6" fmla="*/ 3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608423" y="0"/>
                </a:moveTo>
                <a:lnTo>
                  <a:pt x="6096000" y="0"/>
                </a:lnTo>
                <a:lnTo>
                  <a:pt x="6096000" y="6858000"/>
                </a:lnTo>
                <a:lnTo>
                  <a:pt x="1310443" y="6858000"/>
                </a:lnTo>
                <a:lnTo>
                  <a:pt x="1240858" y="6785015"/>
                </a:lnTo>
                <a:cubicBezTo>
                  <a:pt x="469892" y="5936763"/>
                  <a:pt x="0" y="4809946"/>
                  <a:pt x="0" y="3573379"/>
                </a:cubicBezTo>
                <a:cubicBezTo>
                  <a:pt x="0" y="2171937"/>
                  <a:pt x="603550" y="911461"/>
                  <a:pt x="1564902" y="37700"/>
                </a:cubicBezTo>
                <a:close/>
              </a:path>
            </a:pathLst>
          </a:custGeom>
        </p:spPr>
        <p:txBody>
          <a:bodyPr wrap="square">
            <a:noAutofit/>
          </a:bodyPr>
          <a:lstStyle/>
          <a:p>
            <a:endParaRPr lang="en-BE"/>
          </a:p>
        </p:txBody>
      </p:sp>
      <p:sp>
        <p:nvSpPr>
          <p:cNvPr id="25" name="Freeform 24">
            <a:extLst>
              <a:ext uri="{FF2B5EF4-FFF2-40B4-BE49-F238E27FC236}">
                <a16:creationId xmlns:a16="http://schemas.microsoft.com/office/drawing/2014/main" id="{BCE1549E-D407-E265-E564-51329BB44079}"/>
              </a:ext>
            </a:extLst>
          </p:cNvPr>
          <p:cNvSpPr/>
          <p:nvPr userDrawn="1"/>
        </p:nvSpPr>
        <p:spPr>
          <a:xfrm>
            <a:off x="0" y="0"/>
            <a:ext cx="7704423" cy="6858000"/>
          </a:xfrm>
          <a:custGeom>
            <a:avLst/>
            <a:gdLst>
              <a:gd name="connsiteX0" fmla="*/ 0 w 7704423"/>
              <a:gd name="connsiteY0" fmla="*/ 0 h 6858000"/>
              <a:gd name="connsiteX1" fmla="*/ 7704423 w 7704423"/>
              <a:gd name="connsiteY1" fmla="*/ 0 h 6858000"/>
              <a:gd name="connsiteX2" fmla="*/ 7660902 w 7704423"/>
              <a:gd name="connsiteY2" fmla="*/ 37700 h 6858000"/>
              <a:gd name="connsiteX3" fmla="*/ 6096000 w 7704423"/>
              <a:gd name="connsiteY3" fmla="*/ 3573379 h 6858000"/>
              <a:gd name="connsiteX4" fmla="*/ 7336858 w 7704423"/>
              <a:gd name="connsiteY4" fmla="*/ 6785015 h 6858000"/>
              <a:gd name="connsiteX5" fmla="*/ 7406443 w 7704423"/>
              <a:gd name="connsiteY5" fmla="*/ 6858000 h 6858000"/>
              <a:gd name="connsiteX6" fmla="*/ 0 w 770442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4423" h="6858000">
                <a:moveTo>
                  <a:pt x="0" y="0"/>
                </a:moveTo>
                <a:lnTo>
                  <a:pt x="7704423" y="0"/>
                </a:lnTo>
                <a:lnTo>
                  <a:pt x="7660902" y="37700"/>
                </a:lnTo>
                <a:cubicBezTo>
                  <a:pt x="6699550" y="911461"/>
                  <a:pt x="6096000" y="2171937"/>
                  <a:pt x="6096000" y="3573379"/>
                </a:cubicBezTo>
                <a:cubicBezTo>
                  <a:pt x="6096000" y="4809946"/>
                  <a:pt x="6565892" y="5936763"/>
                  <a:pt x="7336858" y="6785015"/>
                </a:cubicBezTo>
                <a:lnTo>
                  <a:pt x="7406443"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1" name="Freeform 20">
            <a:extLst>
              <a:ext uri="{FF2B5EF4-FFF2-40B4-BE49-F238E27FC236}">
                <a16:creationId xmlns:a16="http://schemas.microsoft.com/office/drawing/2014/main" id="{FDAE4356-116B-3A3F-FCED-A120CD860514}"/>
              </a:ext>
            </a:extLst>
          </p:cNvPr>
          <p:cNvSpPr/>
          <p:nvPr userDrawn="1"/>
        </p:nvSpPr>
        <p:spPr>
          <a:xfrm>
            <a:off x="6755481" y="-2725318"/>
            <a:ext cx="5522191" cy="3672887"/>
          </a:xfrm>
          <a:custGeom>
            <a:avLst/>
            <a:gdLst>
              <a:gd name="connsiteX0" fmla="*/ 2879558 w 5522191"/>
              <a:gd name="connsiteY0" fmla="*/ 0 h 3672887"/>
              <a:gd name="connsiteX1" fmla="*/ 5411569 w 5522191"/>
              <a:gd name="connsiteY1" fmla="*/ 1506990 h 3672887"/>
              <a:gd name="connsiteX2" fmla="*/ 5522191 w 5522191"/>
              <a:gd name="connsiteY2" fmla="*/ 1736627 h 3672887"/>
              <a:gd name="connsiteX3" fmla="*/ 5296499 w 5522191"/>
              <a:gd name="connsiteY3" fmla="*/ 1672538 h 3672887"/>
              <a:gd name="connsiteX4" fmla="*/ 4102768 w 5522191"/>
              <a:gd name="connsiteY4" fmla="*/ 1522160 h 3672887"/>
              <a:gd name="connsiteX5" fmla="*/ 141989 w 5522191"/>
              <a:gd name="connsiteY5" fmla="*/ 3628090 h 3672887"/>
              <a:gd name="connsiteX6" fmla="*/ 113270 w 5522191"/>
              <a:gd name="connsiteY6" fmla="*/ 3672887 h 3672887"/>
              <a:gd name="connsiteX7" fmla="*/ 58503 w 5522191"/>
              <a:gd name="connsiteY7" fmla="*/ 3459889 h 3672887"/>
              <a:gd name="connsiteX8" fmla="*/ 0 w 5522191"/>
              <a:gd name="connsiteY8" fmla="*/ 2879558 h 3672887"/>
              <a:gd name="connsiteX9" fmla="*/ 2879558 w 5522191"/>
              <a:gd name="connsiteY9" fmla="*/ 0 h 367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2191" h="3672887">
                <a:moveTo>
                  <a:pt x="2879558" y="0"/>
                </a:moveTo>
                <a:cubicBezTo>
                  <a:pt x="3972914" y="0"/>
                  <a:pt x="4923947" y="609359"/>
                  <a:pt x="5411569" y="1506990"/>
                </a:cubicBezTo>
                <a:lnTo>
                  <a:pt x="5522191" y="1736627"/>
                </a:lnTo>
                <a:lnTo>
                  <a:pt x="5296499" y="1672538"/>
                </a:lnTo>
                <a:cubicBezTo>
                  <a:pt x="4914951" y="1574370"/>
                  <a:pt x="4514957" y="1522160"/>
                  <a:pt x="4102768" y="1522160"/>
                </a:cubicBezTo>
                <a:cubicBezTo>
                  <a:pt x="2454012" y="1522160"/>
                  <a:pt x="1000367" y="2357523"/>
                  <a:pt x="141989" y="3628090"/>
                </a:cubicBezTo>
                <a:lnTo>
                  <a:pt x="113270" y="3672887"/>
                </a:lnTo>
                <a:lnTo>
                  <a:pt x="58503" y="3459889"/>
                </a:lnTo>
                <a:cubicBezTo>
                  <a:pt x="20145" y="3272437"/>
                  <a:pt x="0" y="3078350"/>
                  <a:pt x="0" y="2879558"/>
                </a:cubicBezTo>
                <a:cubicBezTo>
                  <a:pt x="0" y="1289222"/>
                  <a:pt x="1289222" y="0"/>
                  <a:pt x="28795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3" name="Freeform 22">
            <a:extLst>
              <a:ext uri="{FF2B5EF4-FFF2-40B4-BE49-F238E27FC236}">
                <a16:creationId xmlns:a16="http://schemas.microsoft.com/office/drawing/2014/main" id="{7B464F08-A205-971D-3017-5368231C702F}"/>
              </a:ext>
            </a:extLst>
          </p:cNvPr>
          <p:cNvSpPr/>
          <p:nvPr userDrawn="1"/>
        </p:nvSpPr>
        <p:spPr>
          <a:xfrm>
            <a:off x="4892841" y="5718931"/>
            <a:ext cx="5759116" cy="5510543"/>
          </a:xfrm>
          <a:custGeom>
            <a:avLst/>
            <a:gdLst>
              <a:gd name="connsiteX0" fmla="*/ 1712449 w 5759116"/>
              <a:gd name="connsiteY0" fmla="*/ 0 h 5510543"/>
              <a:gd name="connsiteX1" fmla="*/ 1779661 w 5759116"/>
              <a:gd name="connsiteY1" fmla="*/ 131230 h 5510543"/>
              <a:gd name="connsiteX2" fmla="*/ 5733895 w 5759116"/>
              <a:gd name="connsiteY2" fmla="*/ 2624770 h 5510543"/>
              <a:gd name="connsiteX3" fmla="*/ 5758975 w 5759116"/>
              <a:gd name="connsiteY3" fmla="*/ 2625404 h 5510543"/>
              <a:gd name="connsiteX4" fmla="*/ 5759116 w 5759116"/>
              <a:gd name="connsiteY4" fmla="*/ 2630985 h 5510543"/>
              <a:gd name="connsiteX5" fmla="*/ 2879558 w 5759116"/>
              <a:gd name="connsiteY5" fmla="*/ 5510543 h 5510543"/>
              <a:gd name="connsiteX6" fmla="*/ 0 w 5759116"/>
              <a:gd name="connsiteY6" fmla="*/ 2630985 h 5510543"/>
              <a:gd name="connsiteX7" fmla="*/ 1506990 w 5759116"/>
              <a:gd name="connsiteY7" fmla="*/ 98974 h 55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116" h="5510543">
                <a:moveTo>
                  <a:pt x="1712449" y="0"/>
                </a:moveTo>
                <a:lnTo>
                  <a:pt x="1779661" y="131230"/>
                </a:lnTo>
                <a:cubicBezTo>
                  <a:pt x="2551750" y="1552516"/>
                  <a:pt x="4024239" y="2538107"/>
                  <a:pt x="5733895" y="2624770"/>
                </a:cubicBezTo>
                <a:lnTo>
                  <a:pt x="5758975" y="2625404"/>
                </a:lnTo>
                <a:lnTo>
                  <a:pt x="5759116" y="2630985"/>
                </a:lnTo>
                <a:cubicBezTo>
                  <a:pt x="5759116" y="4221321"/>
                  <a:pt x="4469894" y="5510543"/>
                  <a:pt x="2879558" y="5510543"/>
                </a:cubicBezTo>
                <a:cubicBezTo>
                  <a:pt x="1289222" y="5510543"/>
                  <a:pt x="0" y="4221321"/>
                  <a:pt x="0" y="2630985"/>
                </a:cubicBezTo>
                <a:cubicBezTo>
                  <a:pt x="0" y="1537629"/>
                  <a:pt x="609359" y="586597"/>
                  <a:pt x="1506990" y="9897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1" name="Text Placeholder 2">
            <a:extLst>
              <a:ext uri="{FF2B5EF4-FFF2-40B4-BE49-F238E27FC236}">
                <a16:creationId xmlns:a16="http://schemas.microsoft.com/office/drawing/2014/main" id="{F2173846-4C6D-6403-77F1-882C583F25AF}"/>
              </a:ext>
            </a:extLst>
          </p:cNvPr>
          <p:cNvSpPr>
            <a:spLocks noGrp="1"/>
          </p:cNvSpPr>
          <p:nvPr>
            <p:ph type="body" sz="quarter" idx="10" hasCustomPrompt="1"/>
          </p:nvPr>
        </p:nvSpPr>
        <p:spPr>
          <a:xfrm>
            <a:off x="657227" y="533399"/>
            <a:ext cx="4343399" cy="1566827"/>
          </a:xfrm>
          <a:prstGeom prst="rect">
            <a:avLst/>
          </a:prstGeom>
        </p:spPr>
        <p:txBody>
          <a:bodyPr/>
          <a:lstStyle>
            <a:lvl1pPr marL="0" indent="0">
              <a:buNone/>
              <a:defRPr sz="2500">
                <a:solidFill>
                  <a:schemeClr val="bg1"/>
                </a:solidFill>
                <a:latin typeface="+mj-lt"/>
              </a:defRPr>
            </a:lvl1pPr>
          </a:lstStyle>
          <a:p>
            <a:pPr lvl="0"/>
            <a:r>
              <a:rPr lang="en-BE"/>
              <a:t>Voorbeeld van een vervolgpagina met tekst en foto</a:t>
            </a:r>
          </a:p>
        </p:txBody>
      </p:sp>
      <p:sp>
        <p:nvSpPr>
          <p:cNvPr id="3" name="Text Placeholder 2">
            <a:extLst>
              <a:ext uri="{FF2B5EF4-FFF2-40B4-BE49-F238E27FC236}">
                <a16:creationId xmlns:a16="http://schemas.microsoft.com/office/drawing/2014/main" id="{D92E2323-C6D2-E59D-3060-5740CD332E01}"/>
              </a:ext>
            </a:extLst>
          </p:cNvPr>
          <p:cNvSpPr>
            <a:spLocks noGrp="1"/>
          </p:cNvSpPr>
          <p:nvPr>
            <p:ph type="body" sz="quarter" idx="14" hasCustomPrompt="1"/>
          </p:nvPr>
        </p:nvSpPr>
        <p:spPr>
          <a:xfrm>
            <a:off x="657225" y="2586038"/>
            <a:ext cx="4343400" cy="3629025"/>
          </a:xfrm>
          <a:prstGeom prst="rect">
            <a:avLst/>
          </a:prstGeom>
        </p:spPr>
        <p:txBody>
          <a:bodyPr/>
          <a:lstStyle>
            <a:lvl1pPr marL="285750" indent="-285750">
              <a:spcAft>
                <a:spcPts val="1200"/>
              </a:spcAft>
              <a:buClr>
                <a:schemeClr val="accent1"/>
              </a:buClr>
              <a:buFont typeface="Arial" panose="020B0604020202020204" pitchFamily="34" charset="0"/>
              <a:buChar char="•"/>
              <a:defRPr sz="1800">
                <a:solidFill>
                  <a:schemeClr val="bg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vervolgpagina</a:t>
            </a:r>
            <a:r>
              <a:rPr lang="en-GB"/>
              <a:t> </a:t>
            </a:r>
            <a:r>
              <a:rPr lang="en-GB" err="1"/>
              <a:t>indien</a:t>
            </a:r>
            <a:r>
              <a:rPr lang="en-GB"/>
              <a:t> </a:t>
            </a:r>
            <a:r>
              <a:rPr lang="en-GB" err="1"/>
              <a:t>meer</a:t>
            </a:r>
            <a:r>
              <a:rPr lang="en-GB"/>
              <a:t> </a:t>
            </a:r>
            <a:r>
              <a:rPr lang="en-GB" err="1"/>
              <a:t>opsommigen</a:t>
            </a:r>
            <a:endParaRPr lang="en-GB"/>
          </a:p>
          <a:p>
            <a:pPr lvl="0"/>
            <a:endParaRPr lang="en-BE"/>
          </a:p>
        </p:txBody>
      </p:sp>
    </p:spTree>
    <p:extLst>
      <p:ext uri="{BB962C8B-B14F-4D97-AF65-F5344CB8AC3E}">
        <p14:creationId xmlns:p14="http://schemas.microsoft.com/office/powerpoint/2010/main" val="2065666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volgpagina met foto - v2">
    <p:bg>
      <p:bgPr>
        <a:solidFill>
          <a:schemeClr val="accent5"/>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F0AD72A-61AA-B825-9B08-D766B800D54E}"/>
              </a:ext>
            </a:extLst>
          </p:cNvPr>
          <p:cNvSpPr>
            <a:spLocks noGrp="1"/>
          </p:cNvSpPr>
          <p:nvPr>
            <p:ph type="body" sz="quarter" idx="10" hasCustomPrompt="1"/>
          </p:nvPr>
        </p:nvSpPr>
        <p:spPr>
          <a:xfrm>
            <a:off x="657227" y="533399"/>
            <a:ext cx="6029323" cy="1566827"/>
          </a:xfrm>
          <a:prstGeom prst="rect">
            <a:avLst/>
          </a:prstGeom>
        </p:spPr>
        <p:txBody>
          <a:bodyPr/>
          <a:lstStyle>
            <a:lvl1pPr marL="0" indent="0">
              <a:buNone/>
              <a:defRPr sz="2500">
                <a:solidFill>
                  <a:schemeClr val="bg2"/>
                </a:solidFill>
                <a:latin typeface="+mj-lt"/>
              </a:defRPr>
            </a:lvl1pPr>
          </a:lstStyle>
          <a:p>
            <a:pPr lvl="0"/>
            <a:r>
              <a:rPr lang="en-BE"/>
              <a:t>Voorbeeld van een vervolgpagina met tekst en foto</a:t>
            </a:r>
          </a:p>
        </p:txBody>
      </p:sp>
      <p:sp>
        <p:nvSpPr>
          <p:cNvPr id="15" name="Text Placeholder 2">
            <a:extLst>
              <a:ext uri="{FF2B5EF4-FFF2-40B4-BE49-F238E27FC236}">
                <a16:creationId xmlns:a16="http://schemas.microsoft.com/office/drawing/2014/main" id="{938DAE3A-3B74-34B7-4B06-E4219C3679DB}"/>
              </a:ext>
            </a:extLst>
          </p:cNvPr>
          <p:cNvSpPr>
            <a:spLocks noGrp="1"/>
          </p:cNvSpPr>
          <p:nvPr>
            <p:ph type="body" sz="quarter" idx="14" hasCustomPrompt="1"/>
          </p:nvPr>
        </p:nvSpPr>
        <p:spPr>
          <a:xfrm>
            <a:off x="657225" y="3886200"/>
            <a:ext cx="6029322" cy="2328863"/>
          </a:xfrm>
          <a:prstGeom prst="rect">
            <a:avLst/>
          </a:prstGeom>
        </p:spPr>
        <p:txBody>
          <a:bodyPr/>
          <a:lstStyle>
            <a:lvl1pPr marL="285750" indent="-285750">
              <a:spcAft>
                <a:spcPts val="1200"/>
              </a:spcAft>
              <a:buClr>
                <a:schemeClr val="accent1"/>
              </a:buClr>
              <a:buFont typeface="Arial" panose="020B0604020202020204" pitchFamily="34" charset="0"/>
              <a:buChar char="•"/>
              <a:defRPr sz="1800">
                <a:solidFill>
                  <a:schemeClr val="bg2"/>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br>
              <a:rPr lang="en-GB"/>
            </a:b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ander</a:t>
            </a:r>
            <a:r>
              <a:rPr lang="en-GB"/>
              <a:t> </a:t>
            </a:r>
            <a:r>
              <a:rPr lang="en-GB" err="1"/>
              <a:t>vervolgpagina</a:t>
            </a:r>
            <a:r>
              <a:rPr lang="en-GB"/>
              <a:t> </a:t>
            </a:r>
            <a:r>
              <a:rPr lang="en-GB" err="1"/>
              <a:t>indien</a:t>
            </a:r>
            <a:r>
              <a:rPr lang="en-GB"/>
              <a:t> </a:t>
            </a:r>
            <a:r>
              <a:rPr lang="en-GB" err="1"/>
              <a:t>meerdere</a:t>
            </a:r>
            <a:r>
              <a:rPr lang="en-GB"/>
              <a:t> </a:t>
            </a:r>
            <a:r>
              <a:rPr lang="en-GB" err="1"/>
              <a:t>opsommigen</a:t>
            </a:r>
            <a:endParaRPr lang="en-GB"/>
          </a:p>
          <a:p>
            <a:pPr lvl="0"/>
            <a:endParaRPr lang="en-BE"/>
          </a:p>
        </p:txBody>
      </p:sp>
      <p:sp>
        <p:nvSpPr>
          <p:cNvPr id="7" name="Arc 6">
            <a:extLst>
              <a:ext uri="{FF2B5EF4-FFF2-40B4-BE49-F238E27FC236}">
                <a16:creationId xmlns:a16="http://schemas.microsoft.com/office/drawing/2014/main" id="{64A41F09-1A1F-D3F4-134F-7F50B7742DB7}"/>
              </a:ext>
            </a:extLst>
          </p:cNvPr>
          <p:cNvSpPr/>
          <p:nvPr userDrawn="1"/>
        </p:nvSpPr>
        <p:spPr>
          <a:xfrm rot="15300000">
            <a:off x="8051292" y="5741408"/>
            <a:ext cx="1762019" cy="1762019"/>
          </a:xfrm>
          <a:prstGeom prst="arc">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8" name="Oval 7">
            <a:extLst>
              <a:ext uri="{FF2B5EF4-FFF2-40B4-BE49-F238E27FC236}">
                <a16:creationId xmlns:a16="http://schemas.microsoft.com/office/drawing/2014/main" id="{E6BCE874-5ACC-3A67-3B36-3297AA1D6BEC}"/>
              </a:ext>
            </a:extLst>
          </p:cNvPr>
          <p:cNvSpPr/>
          <p:nvPr userDrawn="1"/>
        </p:nvSpPr>
        <p:spPr>
          <a:xfrm>
            <a:off x="9317774" y="-1032933"/>
            <a:ext cx="9130918" cy="9130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Picture Placeholder 2">
            <a:extLst>
              <a:ext uri="{FF2B5EF4-FFF2-40B4-BE49-F238E27FC236}">
                <a16:creationId xmlns:a16="http://schemas.microsoft.com/office/drawing/2014/main" id="{45CB9020-50CC-DCAB-383F-EEEA2DAD215A}"/>
              </a:ext>
            </a:extLst>
          </p:cNvPr>
          <p:cNvSpPr>
            <a:spLocks noGrp="1"/>
          </p:cNvSpPr>
          <p:nvPr>
            <p:ph type="pic" sz="quarter" idx="15"/>
          </p:nvPr>
        </p:nvSpPr>
        <p:spPr>
          <a:xfrm>
            <a:off x="7121526" y="1128713"/>
            <a:ext cx="4764700" cy="4764700"/>
          </a:xfrm>
          <a:prstGeom prst="ellipse">
            <a:avLst/>
          </a:prstGeom>
        </p:spPr>
        <p:txBody>
          <a:bodyPr/>
          <a:lstStyle/>
          <a:p>
            <a:endParaRPr lang="en-BE"/>
          </a:p>
        </p:txBody>
      </p:sp>
    </p:spTree>
    <p:extLst>
      <p:ext uri="{BB962C8B-B14F-4D97-AF65-F5344CB8AC3E}">
        <p14:creationId xmlns:p14="http://schemas.microsoft.com/office/powerpoint/2010/main" val="3955233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volgpagina met foto v3">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FF1FDED-975A-9DBA-E6A5-0E4A24AB3559}"/>
              </a:ext>
            </a:extLst>
          </p:cNvPr>
          <p:cNvSpPr>
            <a:spLocks noGrp="1"/>
          </p:cNvSpPr>
          <p:nvPr>
            <p:ph type="pic" sz="quarter" idx="13"/>
          </p:nvPr>
        </p:nvSpPr>
        <p:spPr>
          <a:xfrm>
            <a:off x="6096000" y="0"/>
            <a:ext cx="6096000" cy="6858000"/>
          </a:xfrm>
          <a:custGeom>
            <a:avLst/>
            <a:gdLst>
              <a:gd name="connsiteX0" fmla="*/ 1608423 w 6096000"/>
              <a:gd name="connsiteY0" fmla="*/ 0 h 6858000"/>
              <a:gd name="connsiteX1" fmla="*/ 6096000 w 6096000"/>
              <a:gd name="connsiteY1" fmla="*/ 0 h 6858000"/>
              <a:gd name="connsiteX2" fmla="*/ 6096000 w 6096000"/>
              <a:gd name="connsiteY2" fmla="*/ 6858000 h 6858000"/>
              <a:gd name="connsiteX3" fmla="*/ 1310443 w 6096000"/>
              <a:gd name="connsiteY3" fmla="*/ 6858000 h 6858000"/>
              <a:gd name="connsiteX4" fmla="*/ 1240858 w 6096000"/>
              <a:gd name="connsiteY4" fmla="*/ 6785015 h 6858000"/>
              <a:gd name="connsiteX5" fmla="*/ 0 w 6096000"/>
              <a:gd name="connsiteY5" fmla="*/ 3573379 h 6858000"/>
              <a:gd name="connsiteX6" fmla="*/ 1564902 w 6096000"/>
              <a:gd name="connsiteY6" fmla="*/ 3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608423" y="0"/>
                </a:moveTo>
                <a:lnTo>
                  <a:pt x="6096000" y="0"/>
                </a:lnTo>
                <a:lnTo>
                  <a:pt x="6096000" y="6858000"/>
                </a:lnTo>
                <a:lnTo>
                  <a:pt x="1310443" y="6858000"/>
                </a:lnTo>
                <a:lnTo>
                  <a:pt x="1240858" y="6785015"/>
                </a:lnTo>
                <a:cubicBezTo>
                  <a:pt x="469892" y="5936763"/>
                  <a:pt x="0" y="4809946"/>
                  <a:pt x="0" y="3573379"/>
                </a:cubicBezTo>
                <a:cubicBezTo>
                  <a:pt x="0" y="2171937"/>
                  <a:pt x="603550" y="911461"/>
                  <a:pt x="1564902" y="37700"/>
                </a:cubicBezTo>
                <a:close/>
              </a:path>
            </a:pathLst>
          </a:custGeom>
        </p:spPr>
        <p:txBody>
          <a:bodyPr wrap="square">
            <a:noAutofit/>
          </a:bodyPr>
          <a:lstStyle/>
          <a:p>
            <a:endParaRPr lang="en-BE"/>
          </a:p>
        </p:txBody>
      </p:sp>
      <p:sp>
        <p:nvSpPr>
          <p:cNvPr id="21" name="Freeform 20">
            <a:extLst>
              <a:ext uri="{FF2B5EF4-FFF2-40B4-BE49-F238E27FC236}">
                <a16:creationId xmlns:a16="http://schemas.microsoft.com/office/drawing/2014/main" id="{FDAE4356-116B-3A3F-FCED-A120CD860514}"/>
              </a:ext>
            </a:extLst>
          </p:cNvPr>
          <p:cNvSpPr/>
          <p:nvPr userDrawn="1"/>
        </p:nvSpPr>
        <p:spPr>
          <a:xfrm>
            <a:off x="6755481" y="-2725318"/>
            <a:ext cx="5522191" cy="3672887"/>
          </a:xfrm>
          <a:custGeom>
            <a:avLst/>
            <a:gdLst>
              <a:gd name="connsiteX0" fmla="*/ 2879558 w 5522191"/>
              <a:gd name="connsiteY0" fmla="*/ 0 h 3672887"/>
              <a:gd name="connsiteX1" fmla="*/ 5411569 w 5522191"/>
              <a:gd name="connsiteY1" fmla="*/ 1506990 h 3672887"/>
              <a:gd name="connsiteX2" fmla="*/ 5522191 w 5522191"/>
              <a:gd name="connsiteY2" fmla="*/ 1736627 h 3672887"/>
              <a:gd name="connsiteX3" fmla="*/ 5296499 w 5522191"/>
              <a:gd name="connsiteY3" fmla="*/ 1672538 h 3672887"/>
              <a:gd name="connsiteX4" fmla="*/ 4102768 w 5522191"/>
              <a:gd name="connsiteY4" fmla="*/ 1522160 h 3672887"/>
              <a:gd name="connsiteX5" fmla="*/ 141989 w 5522191"/>
              <a:gd name="connsiteY5" fmla="*/ 3628090 h 3672887"/>
              <a:gd name="connsiteX6" fmla="*/ 113270 w 5522191"/>
              <a:gd name="connsiteY6" fmla="*/ 3672887 h 3672887"/>
              <a:gd name="connsiteX7" fmla="*/ 58503 w 5522191"/>
              <a:gd name="connsiteY7" fmla="*/ 3459889 h 3672887"/>
              <a:gd name="connsiteX8" fmla="*/ 0 w 5522191"/>
              <a:gd name="connsiteY8" fmla="*/ 2879558 h 3672887"/>
              <a:gd name="connsiteX9" fmla="*/ 2879558 w 5522191"/>
              <a:gd name="connsiteY9" fmla="*/ 0 h 367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2191" h="3672887">
                <a:moveTo>
                  <a:pt x="2879558" y="0"/>
                </a:moveTo>
                <a:cubicBezTo>
                  <a:pt x="3972914" y="0"/>
                  <a:pt x="4923947" y="609359"/>
                  <a:pt x="5411569" y="1506990"/>
                </a:cubicBezTo>
                <a:lnTo>
                  <a:pt x="5522191" y="1736627"/>
                </a:lnTo>
                <a:lnTo>
                  <a:pt x="5296499" y="1672538"/>
                </a:lnTo>
                <a:cubicBezTo>
                  <a:pt x="4914951" y="1574370"/>
                  <a:pt x="4514957" y="1522160"/>
                  <a:pt x="4102768" y="1522160"/>
                </a:cubicBezTo>
                <a:cubicBezTo>
                  <a:pt x="2454012" y="1522160"/>
                  <a:pt x="1000367" y="2357523"/>
                  <a:pt x="141989" y="3628090"/>
                </a:cubicBezTo>
                <a:lnTo>
                  <a:pt x="113270" y="3672887"/>
                </a:lnTo>
                <a:lnTo>
                  <a:pt x="58503" y="3459889"/>
                </a:lnTo>
                <a:cubicBezTo>
                  <a:pt x="20145" y="3272437"/>
                  <a:pt x="0" y="3078350"/>
                  <a:pt x="0" y="2879558"/>
                </a:cubicBezTo>
                <a:cubicBezTo>
                  <a:pt x="0" y="1289222"/>
                  <a:pt x="1289222" y="0"/>
                  <a:pt x="28795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3" name="Freeform 22">
            <a:extLst>
              <a:ext uri="{FF2B5EF4-FFF2-40B4-BE49-F238E27FC236}">
                <a16:creationId xmlns:a16="http://schemas.microsoft.com/office/drawing/2014/main" id="{7B464F08-A205-971D-3017-5368231C702F}"/>
              </a:ext>
            </a:extLst>
          </p:cNvPr>
          <p:cNvSpPr/>
          <p:nvPr userDrawn="1"/>
        </p:nvSpPr>
        <p:spPr>
          <a:xfrm>
            <a:off x="4892841" y="5718931"/>
            <a:ext cx="5759116" cy="5510543"/>
          </a:xfrm>
          <a:custGeom>
            <a:avLst/>
            <a:gdLst>
              <a:gd name="connsiteX0" fmla="*/ 1712449 w 5759116"/>
              <a:gd name="connsiteY0" fmla="*/ 0 h 5510543"/>
              <a:gd name="connsiteX1" fmla="*/ 1779661 w 5759116"/>
              <a:gd name="connsiteY1" fmla="*/ 131230 h 5510543"/>
              <a:gd name="connsiteX2" fmla="*/ 5733895 w 5759116"/>
              <a:gd name="connsiteY2" fmla="*/ 2624770 h 5510543"/>
              <a:gd name="connsiteX3" fmla="*/ 5758975 w 5759116"/>
              <a:gd name="connsiteY3" fmla="*/ 2625404 h 5510543"/>
              <a:gd name="connsiteX4" fmla="*/ 5759116 w 5759116"/>
              <a:gd name="connsiteY4" fmla="*/ 2630985 h 5510543"/>
              <a:gd name="connsiteX5" fmla="*/ 2879558 w 5759116"/>
              <a:gd name="connsiteY5" fmla="*/ 5510543 h 5510543"/>
              <a:gd name="connsiteX6" fmla="*/ 0 w 5759116"/>
              <a:gd name="connsiteY6" fmla="*/ 2630985 h 5510543"/>
              <a:gd name="connsiteX7" fmla="*/ 1506990 w 5759116"/>
              <a:gd name="connsiteY7" fmla="*/ 98974 h 55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116" h="5510543">
                <a:moveTo>
                  <a:pt x="1712449" y="0"/>
                </a:moveTo>
                <a:lnTo>
                  <a:pt x="1779661" y="131230"/>
                </a:lnTo>
                <a:cubicBezTo>
                  <a:pt x="2551750" y="1552516"/>
                  <a:pt x="4024239" y="2538107"/>
                  <a:pt x="5733895" y="2624770"/>
                </a:cubicBezTo>
                <a:lnTo>
                  <a:pt x="5758975" y="2625404"/>
                </a:lnTo>
                <a:lnTo>
                  <a:pt x="5759116" y="2630985"/>
                </a:lnTo>
                <a:cubicBezTo>
                  <a:pt x="5759116" y="4221321"/>
                  <a:pt x="4469894" y="5510543"/>
                  <a:pt x="2879558" y="5510543"/>
                </a:cubicBezTo>
                <a:cubicBezTo>
                  <a:pt x="1289222" y="5510543"/>
                  <a:pt x="0" y="4221321"/>
                  <a:pt x="0" y="2630985"/>
                </a:cubicBezTo>
                <a:cubicBezTo>
                  <a:pt x="0" y="1537629"/>
                  <a:pt x="609359" y="586597"/>
                  <a:pt x="1506990" y="989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0" name="Text Placeholder 2">
            <a:extLst>
              <a:ext uri="{FF2B5EF4-FFF2-40B4-BE49-F238E27FC236}">
                <a16:creationId xmlns:a16="http://schemas.microsoft.com/office/drawing/2014/main" id="{2F0AD72A-61AA-B825-9B08-D766B800D54E}"/>
              </a:ext>
            </a:extLst>
          </p:cNvPr>
          <p:cNvSpPr>
            <a:spLocks noGrp="1"/>
          </p:cNvSpPr>
          <p:nvPr>
            <p:ph type="body" sz="quarter" idx="10" hasCustomPrompt="1"/>
          </p:nvPr>
        </p:nvSpPr>
        <p:spPr>
          <a:xfrm>
            <a:off x="657227" y="533399"/>
            <a:ext cx="4343399" cy="1566827"/>
          </a:xfrm>
          <a:prstGeom prst="rect">
            <a:avLst/>
          </a:prstGeom>
        </p:spPr>
        <p:txBody>
          <a:bodyPr/>
          <a:lstStyle>
            <a:lvl1pPr marL="0" indent="0">
              <a:buNone/>
              <a:defRPr sz="2500">
                <a:solidFill>
                  <a:schemeClr val="accent1"/>
                </a:solidFill>
                <a:latin typeface="+mj-lt"/>
              </a:defRPr>
            </a:lvl1pPr>
          </a:lstStyle>
          <a:p>
            <a:pPr lvl="0"/>
            <a:r>
              <a:rPr lang="en-BE"/>
              <a:t>Voorbeeld van een vervolgpagina met tekst en foto</a:t>
            </a:r>
          </a:p>
        </p:txBody>
      </p:sp>
      <p:sp>
        <p:nvSpPr>
          <p:cNvPr id="15" name="Text Placeholder 2">
            <a:extLst>
              <a:ext uri="{FF2B5EF4-FFF2-40B4-BE49-F238E27FC236}">
                <a16:creationId xmlns:a16="http://schemas.microsoft.com/office/drawing/2014/main" id="{938DAE3A-3B74-34B7-4B06-E4219C3679DB}"/>
              </a:ext>
            </a:extLst>
          </p:cNvPr>
          <p:cNvSpPr>
            <a:spLocks noGrp="1"/>
          </p:cNvSpPr>
          <p:nvPr>
            <p:ph type="body" sz="quarter" idx="14" hasCustomPrompt="1"/>
          </p:nvPr>
        </p:nvSpPr>
        <p:spPr>
          <a:xfrm>
            <a:off x="657225" y="2586038"/>
            <a:ext cx="4343400" cy="3629025"/>
          </a:xfrm>
          <a:prstGeom prst="rect">
            <a:avLst/>
          </a:prstGeom>
        </p:spPr>
        <p:txBody>
          <a:bodyPr/>
          <a:lstStyle>
            <a:lvl1pPr marL="285750" indent="-285750">
              <a:spcAft>
                <a:spcPts val="1200"/>
              </a:spcAft>
              <a:buClr>
                <a:schemeClr val="accent5"/>
              </a:buClr>
              <a:buFont typeface="Arial" panose="020B0604020202020204" pitchFamily="34" charset="0"/>
              <a:buChar char="•"/>
              <a:defRPr sz="1800">
                <a:solidFill>
                  <a:schemeClr val="accent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vervolgpagina</a:t>
            </a:r>
            <a:r>
              <a:rPr lang="en-GB"/>
              <a:t> </a:t>
            </a:r>
            <a:r>
              <a:rPr lang="en-GB" err="1"/>
              <a:t>indien</a:t>
            </a:r>
            <a:r>
              <a:rPr lang="en-GB"/>
              <a:t> </a:t>
            </a:r>
            <a:r>
              <a:rPr lang="en-GB" err="1"/>
              <a:t>meer</a:t>
            </a:r>
            <a:r>
              <a:rPr lang="en-GB"/>
              <a:t> </a:t>
            </a:r>
            <a:r>
              <a:rPr lang="en-GB" err="1"/>
              <a:t>opsommigen</a:t>
            </a:r>
            <a:endParaRPr lang="en-GB"/>
          </a:p>
          <a:p>
            <a:pPr lvl="0"/>
            <a:endParaRPr lang="en-BE"/>
          </a:p>
        </p:txBody>
      </p:sp>
    </p:spTree>
    <p:extLst>
      <p:ext uri="{BB962C8B-B14F-4D97-AF65-F5344CB8AC3E}">
        <p14:creationId xmlns:p14="http://schemas.microsoft.com/office/powerpoint/2010/main" val="33093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resentatie-f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B52D78B-5944-0B91-F91B-58924CE0C666}"/>
              </a:ext>
            </a:extLst>
          </p:cNvPr>
          <p:cNvSpPr>
            <a:spLocks noGrp="1"/>
          </p:cNvSpPr>
          <p:nvPr>
            <p:ph type="pic" sz="quarter" idx="14"/>
          </p:nvPr>
        </p:nvSpPr>
        <p:spPr>
          <a:xfrm>
            <a:off x="0" y="0"/>
            <a:ext cx="12192000" cy="6858000"/>
          </a:xfrm>
          <a:prstGeom prst="rect">
            <a:avLst/>
          </a:prstGeom>
        </p:spPr>
        <p:txBody>
          <a:bodyPr/>
          <a:lstStyle/>
          <a:p>
            <a:endParaRPr lang="en-BE"/>
          </a:p>
        </p:txBody>
      </p:sp>
      <p:sp>
        <p:nvSpPr>
          <p:cNvPr id="5" name="Text Placeholder 4">
            <a:extLst>
              <a:ext uri="{FF2B5EF4-FFF2-40B4-BE49-F238E27FC236}">
                <a16:creationId xmlns:a16="http://schemas.microsoft.com/office/drawing/2014/main" id="{049D7E46-7E87-6779-0C4D-10BE5D150E76}"/>
              </a:ext>
            </a:extLst>
          </p:cNvPr>
          <p:cNvSpPr>
            <a:spLocks noGrp="1"/>
          </p:cNvSpPr>
          <p:nvPr>
            <p:ph type="body" sz="quarter" idx="11" hasCustomPrompt="1"/>
          </p:nvPr>
        </p:nvSpPr>
        <p:spPr>
          <a:xfrm>
            <a:off x="7956651" y="4766334"/>
            <a:ext cx="5623162" cy="5428474"/>
          </a:xfrm>
          <a:prstGeom prst="rect">
            <a:avLst/>
          </a:prstGeom>
          <a:blipFill>
            <a:blip r:embed="rId2"/>
            <a:stretch>
              <a:fillRect/>
            </a:stretch>
          </a:blipFill>
        </p:spPr>
        <p:txBody>
          <a:bodyPr/>
          <a:lstStyle>
            <a:lvl1pPr marL="0" indent="0">
              <a:buNone/>
              <a:defRPr/>
            </a:lvl1pPr>
          </a:lstStyle>
          <a:p>
            <a:pPr lvl="0"/>
            <a:r>
              <a:rPr lang="en-GB"/>
              <a:t>N</a:t>
            </a:r>
            <a:r>
              <a:rPr lang="en-BE"/>
              <a:t>iet erop klikken</a:t>
            </a:r>
          </a:p>
        </p:txBody>
      </p:sp>
      <p:pic>
        <p:nvPicPr>
          <p:cNvPr id="8" name="Picture 7">
            <a:extLst>
              <a:ext uri="{FF2B5EF4-FFF2-40B4-BE49-F238E27FC236}">
                <a16:creationId xmlns:a16="http://schemas.microsoft.com/office/drawing/2014/main" id="{0EFD4050-39E0-4032-DB78-525E8DBB9C96}"/>
              </a:ext>
            </a:extLst>
          </p:cNvPr>
          <p:cNvPicPr>
            <a:picLocks noChangeAspect="1"/>
          </p:cNvPicPr>
          <p:nvPr userDrawn="1"/>
        </p:nvPicPr>
        <p:blipFill>
          <a:blip r:embed="rId3"/>
          <a:stretch>
            <a:fillRect/>
          </a:stretch>
        </p:blipFill>
        <p:spPr>
          <a:xfrm>
            <a:off x="9277108" y="5667620"/>
            <a:ext cx="2282113" cy="575167"/>
          </a:xfrm>
          <a:prstGeom prst="rect">
            <a:avLst/>
          </a:prstGeom>
        </p:spPr>
      </p:pic>
      <p:sp>
        <p:nvSpPr>
          <p:cNvPr id="10" name="Text Placeholder 9">
            <a:extLst>
              <a:ext uri="{FF2B5EF4-FFF2-40B4-BE49-F238E27FC236}">
                <a16:creationId xmlns:a16="http://schemas.microsoft.com/office/drawing/2014/main" id="{7364677B-3B1C-41A4-0AB9-063C686EDE8D}"/>
              </a:ext>
            </a:extLst>
          </p:cNvPr>
          <p:cNvSpPr>
            <a:spLocks noGrp="1"/>
          </p:cNvSpPr>
          <p:nvPr>
            <p:ph type="body" sz="quarter" idx="12" hasCustomPrompt="1"/>
          </p:nvPr>
        </p:nvSpPr>
        <p:spPr>
          <a:xfrm>
            <a:off x="-3811664" y="-1104004"/>
            <a:ext cx="9718169" cy="9718169"/>
          </a:xfrm>
          <a:prstGeom prst="rect">
            <a:avLst/>
          </a:prstGeom>
          <a:blipFill dpi="0" rotWithShape="1">
            <a:blip r:embed="rId4">
              <a:alphaModFix amt="60000"/>
            </a:blip>
            <a:srcRect/>
            <a:stretch>
              <a:fillRect/>
            </a:stretch>
          </a:blipFill>
        </p:spPr>
        <p:txBody>
          <a:bodyPr lIns="4608000" tIns="3060000"/>
          <a:lstStyle>
            <a:lvl1pPr marL="0" indent="0">
              <a:buNone/>
              <a:defRPr sz="4500">
                <a:solidFill>
                  <a:schemeClr val="bg1"/>
                </a:solidFill>
                <a:latin typeface="+mj-lt"/>
              </a:defRPr>
            </a:lvl1pPr>
          </a:lstStyle>
          <a:p>
            <a:pPr lvl="0"/>
            <a:r>
              <a:rPr lang="en-BE"/>
              <a:t>Titel van presentatie</a:t>
            </a:r>
          </a:p>
        </p:txBody>
      </p:sp>
      <p:sp>
        <p:nvSpPr>
          <p:cNvPr id="14" name="Text Placeholder 13">
            <a:extLst>
              <a:ext uri="{FF2B5EF4-FFF2-40B4-BE49-F238E27FC236}">
                <a16:creationId xmlns:a16="http://schemas.microsoft.com/office/drawing/2014/main" id="{404DFD0A-A17C-DD6F-6FB6-4D0651D9A653}"/>
              </a:ext>
            </a:extLst>
          </p:cNvPr>
          <p:cNvSpPr>
            <a:spLocks noGrp="1"/>
          </p:cNvSpPr>
          <p:nvPr>
            <p:ph type="body" sz="quarter" idx="13" hasCustomPrompt="1"/>
          </p:nvPr>
        </p:nvSpPr>
        <p:spPr>
          <a:xfrm rot="16200000">
            <a:off x="10125424" y="-2597015"/>
            <a:ext cx="4687887" cy="4689475"/>
          </a:xfrm>
          <a:prstGeom prst="rect">
            <a:avLst/>
          </a:prstGeom>
          <a:blipFill dpi="0" rotWithShape="1">
            <a:blip r:embed="rId5"/>
            <a:srcRect/>
            <a:stretch>
              <a:fillRect/>
            </a:stretch>
          </a:blipFill>
        </p:spPr>
        <p:txBody>
          <a:bodyPr/>
          <a:lstStyle>
            <a:lvl1pPr marL="0" indent="0">
              <a:buNone/>
              <a:defRPr/>
            </a:lvl1pPr>
          </a:lstStyle>
          <a:p>
            <a:pPr lvl="0"/>
            <a:r>
              <a:rPr lang="nl-BE"/>
              <a:t>Niet erop klikken</a:t>
            </a:r>
            <a:endParaRPr lang="en-BE"/>
          </a:p>
        </p:txBody>
      </p:sp>
      <p:sp>
        <p:nvSpPr>
          <p:cNvPr id="19" name="Text Placeholder 18">
            <a:extLst>
              <a:ext uri="{FF2B5EF4-FFF2-40B4-BE49-F238E27FC236}">
                <a16:creationId xmlns:a16="http://schemas.microsoft.com/office/drawing/2014/main" id="{BD0F5245-A38D-8CEA-0365-992D8FAA6E5A}"/>
              </a:ext>
            </a:extLst>
          </p:cNvPr>
          <p:cNvSpPr>
            <a:spLocks noGrp="1"/>
          </p:cNvSpPr>
          <p:nvPr>
            <p:ph type="body" sz="quarter" idx="15" hasCustomPrompt="1"/>
          </p:nvPr>
        </p:nvSpPr>
        <p:spPr>
          <a:xfrm>
            <a:off x="841375" y="3429000"/>
            <a:ext cx="4151313" cy="502920"/>
          </a:xfrm>
          <a:prstGeom prst="rect">
            <a:avLst/>
          </a:prstGeom>
        </p:spPr>
        <p:txBody>
          <a:bodyPr/>
          <a:lstStyle>
            <a:lvl1pPr marL="0" indent="0">
              <a:buNone/>
              <a:defRPr sz="2500">
                <a:solidFill>
                  <a:schemeClr val="bg1"/>
                </a:solidFill>
              </a:defRPr>
            </a:lvl1pPr>
          </a:lstStyle>
          <a:p>
            <a:pPr lvl="0"/>
            <a:r>
              <a:rPr lang="en-BE"/>
              <a:t>Eventueel ondertitel hier.</a:t>
            </a:r>
          </a:p>
        </p:txBody>
      </p:sp>
    </p:spTree>
    <p:extLst>
      <p:ext uri="{BB962C8B-B14F-4D97-AF65-F5344CB8AC3E}">
        <p14:creationId xmlns:p14="http://schemas.microsoft.com/office/powerpoint/2010/main" val="1598994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volgpagina met foto 4">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F0AD72A-61AA-B825-9B08-D766B800D54E}"/>
              </a:ext>
            </a:extLst>
          </p:cNvPr>
          <p:cNvSpPr>
            <a:spLocks noGrp="1"/>
          </p:cNvSpPr>
          <p:nvPr>
            <p:ph type="body" sz="quarter" idx="10" hasCustomPrompt="1"/>
          </p:nvPr>
        </p:nvSpPr>
        <p:spPr>
          <a:xfrm>
            <a:off x="657227" y="533399"/>
            <a:ext cx="6029323" cy="1566827"/>
          </a:xfrm>
          <a:prstGeom prst="rect">
            <a:avLst/>
          </a:prstGeom>
        </p:spPr>
        <p:txBody>
          <a:bodyPr/>
          <a:lstStyle>
            <a:lvl1pPr marL="0" indent="0">
              <a:buNone/>
              <a:defRPr sz="2500">
                <a:solidFill>
                  <a:schemeClr val="accent1"/>
                </a:solidFill>
                <a:latin typeface="+mj-lt"/>
              </a:defRPr>
            </a:lvl1pPr>
          </a:lstStyle>
          <a:p>
            <a:pPr lvl="0"/>
            <a:r>
              <a:rPr lang="en-BE"/>
              <a:t>Voorbeeld van een vervolgpagina met tekst en foto</a:t>
            </a:r>
          </a:p>
        </p:txBody>
      </p:sp>
      <p:sp>
        <p:nvSpPr>
          <p:cNvPr id="15" name="Text Placeholder 2">
            <a:extLst>
              <a:ext uri="{FF2B5EF4-FFF2-40B4-BE49-F238E27FC236}">
                <a16:creationId xmlns:a16="http://schemas.microsoft.com/office/drawing/2014/main" id="{938DAE3A-3B74-34B7-4B06-E4219C3679DB}"/>
              </a:ext>
            </a:extLst>
          </p:cNvPr>
          <p:cNvSpPr>
            <a:spLocks noGrp="1"/>
          </p:cNvSpPr>
          <p:nvPr>
            <p:ph type="body" sz="quarter" idx="14" hasCustomPrompt="1"/>
          </p:nvPr>
        </p:nvSpPr>
        <p:spPr>
          <a:xfrm>
            <a:off x="657225" y="3886200"/>
            <a:ext cx="6029322" cy="2328863"/>
          </a:xfrm>
          <a:prstGeom prst="rect">
            <a:avLst/>
          </a:prstGeom>
        </p:spPr>
        <p:txBody>
          <a:bodyPr/>
          <a:lstStyle>
            <a:lvl1pPr marL="285750" indent="-285750">
              <a:spcAft>
                <a:spcPts val="1200"/>
              </a:spcAft>
              <a:buClr>
                <a:schemeClr val="accent5"/>
              </a:buClr>
              <a:buFont typeface="Arial" panose="020B0604020202020204" pitchFamily="34" charset="0"/>
              <a:buChar char="•"/>
              <a:defRPr sz="1800">
                <a:solidFill>
                  <a:schemeClr val="accent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br>
              <a:rPr lang="en-GB"/>
            </a:b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ander</a:t>
            </a:r>
            <a:r>
              <a:rPr lang="en-GB"/>
              <a:t> </a:t>
            </a:r>
            <a:r>
              <a:rPr lang="en-GB" err="1"/>
              <a:t>vervolgpagina</a:t>
            </a:r>
            <a:r>
              <a:rPr lang="en-GB"/>
              <a:t> </a:t>
            </a:r>
            <a:r>
              <a:rPr lang="en-GB" err="1"/>
              <a:t>indien</a:t>
            </a:r>
            <a:r>
              <a:rPr lang="en-GB"/>
              <a:t> </a:t>
            </a:r>
            <a:r>
              <a:rPr lang="en-GB" err="1"/>
              <a:t>meerdere</a:t>
            </a:r>
            <a:r>
              <a:rPr lang="en-GB"/>
              <a:t> </a:t>
            </a:r>
            <a:r>
              <a:rPr lang="en-GB" err="1"/>
              <a:t>opsommigen</a:t>
            </a:r>
            <a:endParaRPr lang="en-GB"/>
          </a:p>
          <a:p>
            <a:pPr lvl="0"/>
            <a:endParaRPr lang="en-BE"/>
          </a:p>
        </p:txBody>
      </p:sp>
      <p:sp>
        <p:nvSpPr>
          <p:cNvPr id="7" name="Arc 6">
            <a:extLst>
              <a:ext uri="{FF2B5EF4-FFF2-40B4-BE49-F238E27FC236}">
                <a16:creationId xmlns:a16="http://schemas.microsoft.com/office/drawing/2014/main" id="{64A41F09-1A1F-D3F4-134F-7F50B7742DB7}"/>
              </a:ext>
            </a:extLst>
          </p:cNvPr>
          <p:cNvSpPr/>
          <p:nvPr userDrawn="1"/>
        </p:nvSpPr>
        <p:spPr>
          <a:xfrm rot="15300000">
            <a:off x="8051292" y="5741408"/>
            <a:ext cx="1762019" cy="1762019"/>
          </a:xfrm>
          <a:prstGeom prst="arc">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8" name="Oval 7">
            <a:extLst>
              <a:ext uri="{FF2B5EF4-FFF2-40B4-BE49-F238E27FC236}">
                <a16:creationId xmlns:a16="http://schemas.microsoft.com/office/drawing/2014/main" id="{E6BCE874-5ACC-3A67-3B36-3297AA1D6BEC}"/>
              </a:ext>
            </a:extLst>
          </p:cNvPr>
          <p:cNvSpPr/>
          <p:nvPr userDrawn="1"/>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Picture Placeholder 2">
            <a:extLst>
              <a:ext uri="{FF2B5EF4-FFF2-40B4-BE49-F238E27FC236}">
                <a16:creationId xmlns:a16="http://schemas.microsoft.com/office/drawing/2014/main" id="{45CB9020-50CC-DCAB-383F-EEEA2DAD215A}"/>
              </a:ext>
            </a:extLst>
          </p:cNvPr>
          <p:cNvSpPr>
            <a:spLocks noGrp="1"/>
          </p:cNvSpPr>
          <p:nvPr>
            <p:ph type="pic" sz="quarter" idx="15"/>
          </p:nvPr>
        </p:nvSpPr>
        <p:spPr>
          <a:xfrm>
            <a:off x="7121526" y="1128713"/>
            <a:ext cx="4764700" cy="4764700"/>
          </a:xfrm>
          <a:prstGeom prst="ellipse">
            <a:avLst/>
          </a:prstGeom>
        </p:spPr>
        <p:txBody>
          <a:bodyPr/>
          <a:lstStyle/>
          <a:p>
            <a:endParaRPr lang="en-BE"/>
          </a:p>
        </p:txBody>
      </p:sp>
    </p:spTree>
    <p:extLst>
      <p:ext uri="{BB962C8B-B14F-4D97-AF65-F5344CB8AC3E}">
        <p14:creationId xmlns:p14="http://schemas.microsoft.com/office/powerpoint/2010/main" val="353790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Presentatie">
    <p:bg>
      <p:bgPr>
        <a:solidFill>
          <a:schemeClr val="tx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96ACC18-5D12-A386-5DAC-582623FED041}"/>
              </a:ext>
            </a:extLst>
          </p:cNvPr>
          <p:cNvGrpSpPr/>
          <p:nvPr userDrawn="1"/>
        </p:nvGrpSpPr>
        <p:grpSpPr>
          <a:xfrm>
            <a:off x="1" y="-2000810"/>
            <a:ext cx="12191999" cy="10929974"/>
            <a:chOff x="1" y="-2000810"/>
            <a:chExt cx="12191999" cy="10929974"/>
          </a:xfrm>
        </p:grpSpPr>
        <p:sp>
          <p:nvSpPr>
            <p:cNvPr id="4" name="Oval 3">
              <a:extLst>
                <a:ext uri="{FF2B5EF4-FFF2-40B4-BE49-F238E27FC236}">
                  <a16:creationId xmlns:a16="http://schemas.microsoft.com/office/drawing/2014/main" id="{94F9510D-218E-B486-5B45-C9FDC31A48A4}"/>
                </a:ext>
              </a:extLst>
            </p:cNvPr>
            <p:cNvSpPr/>
            <p:nvPr userDrawn="1"/>
          </p:nvSpPr>
          <p:spPr>
            <a:xfrm>
              <a:off x="5046794" y="904012"/>
              <a:ext cx="5895419" cy="5895419"/>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Oval 8">
              <a:extLst>
                <a:ext uri="{FF2B5EF4-FFF2-40B4-BE49-F238E27FC236}">
                  <a16:creationId xmlns:a16="http://schemas.microsoft.com/office/drawing/2014/main" id="{81D90058-0C14-D196-90BA-FB6FAE51CDDC}"/>
                </a:ext>
              </a:extLst>
            </p:cNvPr>
            <p:cNvSpPr/>
            <p:nvPr userDrawn="1"/>
          </p:nvSpPr>
          <p:spPr>
            <a:xfrm>
              <a:off x="9833253" y="1287125"/>
              <a:ext cx="1108960" cy="1108960"/>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Freeform 12">
              <a:extLst>
                <a:ext uri="{FF2B5EF4-FFF2-40B4-BE49-F238E27FC236}">
                  <a16:creationId xmlns:a16="http://schemas.microsoft.com/office/drawing/2014/main" id="{ACDC5F3B-A3A6-C1F6-02B9-30A222927966}"/>
                </a:ext>
              </a:extLst>
            </p:cNvPr>
            <p:cNvSpPr/>
            <p:nvPr userDrawn="1"/>
          </p:nvSpPr>
          <p:spPr>
            <a:xfrm>
              <a:off x="1" y="-2000810"/>
              <a:ext cx="9216245" cy="10929974"/>
            </a:xfrm>
            <a:custGeom>
              <a:avLst/>
              <a:gdLst>
                <a:gd name="connsiteX0" fmla="*/ 3751258 w 9216245"/>
                <a:gd name="connsiteY0" fmla="*/ 0 h 10929974"/>
                <a:gd name="connsiteX1" fmla="*/ 9216245 w 9216245"/>
                <a:gd name="connsiteY1" fmla="*/ 5464987 h 10929974"/>
                <a:gd name="connsiteX2" fmla="*/ 3751258 w 9216245"/>
                <a:gd name="connsiteY2" fmla="*/ 10929974 h 10929974"/>
                <a:gd name="connsiteX3" fmla="*/ 76724 w 9216245"/>
                <a:gd name="connsiteY3" fmla="*/ 9510270 h 10929974"/>
                <a:gd name="connsiteX4" fmla="*/ 0 w 9216245"/>
                <a:gd name="connsiteY4" fmla="*/ 9437120 h 10929974"/>
                <a:gd name="connsiteX5" fmla="*/ 0 w 9216245"/>
                <a:gd name="connsiteY5" fmla="*/ 1492854 h 10929974"/>
                <a:gd name="connsiteX6" fmla="*/ 76724 w 9216245"/>
                <a:gd name="connsiteY6" fmla="*/ 1419705 h 10929974"/>
                <a:gd name="connsiteX7" fmla="*/ 3751258 w 9216245"/>
                <a:gd name="connsiteY7" fmla="*/ 0 h 1092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6245" h="10929974">
                  <a:moveTo>
                    <a:pt x="3751258" y="0"/>
                  </a:moveTo>
                  <a:cubicBezTo>
                    <a:pt x="6769487" y="0"/>
                    <a:pt x="9216245" y="2446758"/>
                    <a:pt x="9216245" y="5464987"/>
                  </a:cubicBezTo>
                  <a:cubicBezTo>
                    <a:pt x="9216245" y="8483216"/>
                    <a:pt x="6769487" y="10929974"/>
                    <a:pt x="3751258" y="10929974"/>
                  </a:cubicBezTo>
                  <a:cubicBezTo>
                    <a:pt x="2336463" y="10929974"/>
                    <a:pt x="1047236" y="10392356"/>
                    <a:pt x="76724" y="9510270"/>
                  </a:cubicBezTo>
                  <a:lnTo>
                    <a:pt x="0" y="9437120"/>
                  </a:lnTo>
                  <a:lnTo>
                    <a:pt x="0" y="1492854"/>
                  </a:lnTo>
                  <a:lnTo>
                    <a:pt x="76724" y="1419705"/>
                  </a:lnTo>
                  <a:cubicBezTo>
                    <a:pt x="1047236" y="537618"/>
                    <a:pt x="2336463" y="0"/>
                    <a:pt x="375125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0" name="Freeform 19">
              <a:extLst>
                <a:ext uri="{FF2B5EF4-FFF2-40B4-BE49-F238E27FC236}">
                  <a16:creationId xmlns:a16="http://schemas.microsoft.com/office/drawing/2014/main" id="{6CF404F9-E919-8EE8-2BD9-99E8C2B415D1}"/>
                </a:ext>
              </a:extLst>
            </p:cNvPr>
            <p:cNvSpPr/>
            <p:nvPr userDrawn="1"/>
          </p:nvSpPr>
          <p:spPr>
            <a:xfrm>
              <a:off x="7371818" y="4151536"/>
              <a:ext cx="4820182" cy="2706465"/>
            </a:xfrm>
            <a:custGeom>
              <a:avLst/>
              <a:gdLst>
                <a:gd name="connsiteX0" fmla="*/ 3000146 w 4820182"/>
                <a:gd name="connsiteY0" fmla="*/ 0 h 2706465"/>
                <a:gd name="connsiteX1" fmla="*/ 4686352 w 4820182"/>
                <a:gd name="connsiteY1" fmla="*/ 515065 h 2706465"/>
                <a:gd name="connsiteX2" fmla="*/ 4820182 w 4820182"/>
                <a:gd name="connsiteY2" fmla="*/ 615141 h 2706465"/>
                <a:gd name="connsiteX3" fmla="*/ 4820182 w 4820182"/>
                <a:gd name="connsiteY3" fmla="*/ 2706465 h 2706465"/>
                <a:gd name="connsiteX4" fmla="*/ 0 w 4820182"/>
                <a:gd name="connsiteY4" fmla="*/ 2706465 h 2706465"/>
                <a:gd name="connsiteX5" fmla="*/ 45540 w 4820182"/>
                <a:gd name="connsiteY5" fmla="*/ 2408074 h 2706465"/>
                <a:gd name="connsiteX6" fmla="*/ 3000146 w 4820182"/>
                <a:gd name="connsiteY6" fmla="*/ 0 h 270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0182" h="2706465">
                  <a:moveTo>
                    <a:pt x="3000146" y="0"/>
                  </a:moveTo>
                  <a:cubicBezTo>
                    <a:pt x="3624755" y="0"/>
                    <a:pt x="4205015" y="189880"/>
                    <a:pt x="4686352" y="515065"/>
                  </a:cubicBezTo>
                  <a:lnTo>
                    <a:pt x="4820182" y="615141"/>
                  </a:lnTo>
                  <a:lnTo>
                    <a:pt x="4820182" y="2706465"/>
                  </a:lnTo>
                  <a:lnTo>
                    <a:pt x="0" y="2706465"/>
                  </a:lnTo>
                  <a:lnTo>
                    <a:pt x="45540" y="2408074"/>
                  </a:lnTo>
                  <a:cubicBezTo>
                    <a:pt x="326760" y="1033789"/>
                    <a:pt x="1542726" y="0"/>
                    <a:pt x="300014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grpSp>
      <p:pic>
        <p:nvPicPr>
          <p:cNvPr id="10" name="Picture 9">
            <a:extLst>
              <a:ext uri="{FF2B5EF4-FFF2-40B4-BE49-F238E27FC236}">
                <a16:creationId xmlns:a16="http://schemas.microsoft.com/office/drawing/2014/main" id="{2064F692-7BB0-52CF-BA7B-AEC3F61D2BD8}"/>
              </a:ext>
            </a:extLst>
          </p:cNvPr>
          <p:cNvPicPr>
            <a:picLocks noChangeAspect="1"/>
          </p:cNvPicPr>
          <p:nvPr userDrawn="1"/>
        </p:nvPicPr>
        <p:blipFill>
          <a:blip r:embed="rId2"/>
          <a:stretch>
            <a:fillRect/>
          </a:stretch>
        </p:blipFill>
        <p:spPr>
          <a:xfrm>
            <a:off x="9277108" y="5667620"/>
            <a:ext cx="2282113" cy="575167"/>
          </a:xfrm>
          <a:prstGeom prst="rect">
            <a:avLst/>
          </a:prstGeom>
        </p:spPr>
      </p:pic>
      <p:sp>
        <p:nvSpPr>
          <p:cNvPr id="3" name="Text Placeholder 2">
            <a:extLst>
              <a:ext uri="{FF2B5EF4-FFF2-40B4-BE49-F238E27FC236}">
                <a16:creationId xmlns:a16="http://schemas.microsoft.com/office/drawing/2014/main" id="{46F5A479-0CCD-5A7A-9EDD-CEC991034194}"/>
              </a:ext>
            </a:extLst>
          </p:cNvPr>
          <p:cNvSpPr>
            <a:spLocks noGrp="1"/>
          </p:cNvSpPr>
          <p:nvPr>
            <p:ph type="body" sz="quarter" idx="10" hasCustomPrompt="1"/>
          </p:nvPr>
        </p:nvSpPr>
        <p:spPr>
          <a:xfrm>
            <a:off x="911680" y="2274034"/>
            <a:ext cx="7103911" cy="864859"/>
          </a:xfrm>
          <a:prstGeom prst="rect">
            <a:avLst/>
          </a:prstGeom>
        </p:spPr>
        <p:txBody>
          <a:bodyPr/>
          <a:lstStyle>
            <a:lvl1pPr marL="0" indent="0">
              <a:buFontTx/>
              <a:buNone/>
              <a:defRPr sz="4500">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BE"/>
              <a:t>Titel van presentatie</a:t>
            </a:r>
          </a:p>
        </p:txBody>
      </p:sp>
      <p:sp>
        <p:nvSpPr>
          <p:cNvPr id="15" name="Text Placeholder 14">
            <a:extLst>
              <a:ext uri="{FF2B5EF4-FFF2-40B4-BE49-F238E27FC236}">
                <a16:creationId xmlns:a16="http://schemas.microsoft.com/office/drawing/2014/main" id="{2F53FA17-7D29-7C83-101E-B0F78BE16715}"/>
              </a:ext>
            </a:extLst>
          </p:cNvPr>
          <p:cNvSpPr>
            <a:spLocks noGrp="1"/>
          </p:cNvSpPr>
          <p:nvPr>
            <p:ph type="body" sz="quarter" idx="11" hasCustomPrompt="1"/>
          </p:nvPr>
        </p:nvSpPr>
        <p:spPr>
          <a:xfrm>
            <a:off x="895350" y="3165905"/>
            <a:ext cx="7120241" cy="864859"/>
          </a:xfrm>
          <a:prstGeom prst="rect">
            <a:avLst/>
          </a:prstGeo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BE" b="0" i="0">
                <a:latin typeface="Arial" panose="020B0604020202020204" pitchFamily="34" charset="0"/>
                <a:cs typeface="Arial" panose="020B0604020202020204" pitchFamily="34" charset="0"/>
              </a:rPr>
              <a:t>Eventueel ondertitel hier</a:t>
            </a:r>
            <a:endParaRPr lang="en-BE"/>
          </a:p>
        </p:txBody>
      </p:sp>
    </p:spTree>
    <p:extLst>
      <p:ext uri="{BB962C8B-B14F-4D97-AF65-F5344CB8AC3E}">
        <p14:creationId xmlns:p14="http://schemas.microsoft.com/office/powerpoint/2010/main" val="549672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Presentatie-f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B52D78B-5944-0B91-F91B-58924CE0C666}"/>
              </a:ext>
            </a:extLst>
          </p:cNvPr>
          <p:cNvSpPr>
            <a:spLocks noGrp="1"/>
          </p:cNvSpPr>
          <p:nvPr>
            <p:ph type="pic" sz="quarter" idx="14"/>
          </p:nvPr>
        </p:nvSpPr>
        <p:spPr>
          <a:xfrm>
            <a:off x="0" y="0"/>
            <a:ext cx="12192000" cy="6858000"/>
          </a:xfrm>
          <a:prstGeom prst="rect">
            <a:avLst/>
          </a:prstGeom>
        </p:spPr>
        <p:txBody>
          <a:bodyPr/>
          <a:lstStyle/>
          <a:p>
            <a:endParaRPr lang="en-BE"/>
          </a:p>
        </p:txBody>
      </p:sp>
      <p:sp>
        <p:nvSpPr>
          <p:cNvPr id="5" name="Text Placeholder 4">
            <a:extLst>
              <a:ext uri="{FF2B5EF4-FFF2-40B4-BE49-F238E27FC236}">
                <a16:creationId xmlns:a16="http://schemas.microsoft.com/office/drawing/2014/main" id="{049D7E46-7E87-6779-0C4D-10BE5D150E76}"/>
              </a:ext>
            </a:extLst>
          </p:cNvPr>
          <p:cNvSpPr>
            <a:spLocks noGrp="1"/>
          </p:cNvSpPr>
          <p:nvPr>
            <p:ph type="body" sz="quarter" idx="11" hasCustomPrompt="1"/>
          </p:nvPr>
        </p:nvSpPr>
        <p:spPr>
          <a:xfrm>
            <a:off x="7956651" y="4766334"/>
            <a:ext cx="5623162" cy="5428474"/>
          </a:xfrm>
          <a:prstGeom prst="rect">
            <a:avLst/>
          </a:prstGeom>
          <a:blipFill>
            <a:blip r:embed="rId2"/>
            <a:stretch>
              <a:fillRect/>
            </a:stretch>
          </a:blipFill>
        </p:spPr>
        <p:txBody>
          <a:bodyPr/>
          <a:lstStyle>
            <a:lvl1pPr marL="0" indent="0">
              <a:buNone/>
              <a:defRPr/>
            </a:lvl1pPr>
          </a:lstStyle>
          <a:p>
            <a:pPr lvl="0"/>
            <a:r>
              <a:rPr lang="en-GB"/>
              <a:t>N</a:t>
            </a:r>
            <a:r>
              <a:rPr lang="en-BE"/>
              <a:t>iet erop klikken</a:t>
            </a:r>
          </a:p>
        </p:txBody>
      </p:sp>
      <p:pic>
        <p:nvPicPr>
          <p:cNvPr id="8" name="Picture 7">
            <a:extLst>
              <a:ext uri="{FF2B5EF4-FFF2-40B4-BE49-F238E27FC236}">
                <a16:creationId xmlns:a16="http://schemas.microsoft.com/office/drawing/2014/main" id="{0EFD4050-39E0-4032-DB78-525E8DBB9C96}"/>
              </a:ext>
            </a:extLst>
          </p:cNvPr>
          <p:cNvPicPr>
            <a:picLocks noChangeAspect="1"/>
          </p:cNvPicPr>
          <p:nvPr userDrawn="1"/>
        </p:nvPicPr>
        <p:blipFill>
          <a:blip r:embed="rId3"/>
          <a:stretch>
            <a:fillRect/>
          </a:stretch>
        </p:blipFill>
        <p:spPr>
          <a:xfrm>
            <a:off x="9277108" y="5667620"/>
            <a:ext cx="2282113" cy="575167"/>
          </a:xfrm>
          <a:prstGeom prst="rect">
            <a:avLst/>
          </a:prstGeom>
        </p:spPr>
      </p:pic>
      <p:sp>
        <p:nvSpPr>
          <p:cNvPr id="10" name="Text Placeholder 9">
            <a:extLst>
              <a:ext uri="{FF2B5EF4-FFF2-40B4-BE49-F238E27FC236}">
                <a16:creationId xmlns:a16="http://schemas.microsoft.com/office/drawing/2014/main" id="{7364677B-3B1C-41A4-0AB9-063C686EDE8D}"/>
              </a:ext>
            </a:extLst>
          </p:cNvPr>
          <p:cNvSpPr>
            <a:spLocks noGrp="1"/>
          </p:cNvSpPr>
          <p:nvPr>
            <p:ph type="body" sz="quarter" idx="12" hasCustomPrompt="1"/>
          </p:nvPr>
        </p:nvSpPr>
        <p:spPr>
          <a:xfrm>
            <a:off x="-3811664" y="-1104004"/>
            <a:ext cx="9718169" cy="9718169"/>
          </a:xfrm>
          <a:prstGeom prst="rect">
            <a:avLst/>
          </a:prstGeom>
          <a:blipFill dpi="0" rotWithShape="1">
            <a:blip r:embed="rId4">
              <a:alphaModFix amt="60000"/>
            </a:blip>
            <a:srcRect/>
            <a:stretch>
              <a:fillRect/>
            </a:stretch>
          </a:blipFill>
        </p:spPr>
        <p:txBody>
          <a:bodyPr lIns="4608000" tIns="3060000"/>
          <a:lstStyle>
            <a:lvl1pPr marL="0" indent="0">
              <a:buNone/>
              <a:defRPr sz="4500">
                <a:solidFill>
                  <a:schemeClr val="bg1"/>
                </a:solidFill>
                <a:latin typeface="+mj-lt"/>
              </a:defRPr>
            </a:lvl1pPr>
          </a:lstStyle>
          <a:p>
            <a:pPr lvl="0"/>
            <a:r>
              <a:rPr lang="en-BE"/>
              <a:t>Titel van presentatie</a:t>
            </a:r>
          </a:p>
        </p:txBody>
      </p:sp>
      <p:sp>
        <p:nvSpPr>
          <p:cNvPr id="14" name="Text Placeholder 13">
            <a:extLst>
              <a:ext uri="{FF2B5EF4-FFF2-40B4-BE49-F238E27FC236}">
                <a16:creationId xmlns:a16="http://schemas.microsoft.com/office/drawing/2014/main" id="{404DFD0A-A17C-DD6F-6FB6-4D0651D9A653}"/>
              </a:ext>
            </a:extLst>
          </p:cNvPr>
          <p:cNvSpPr>
            <a:spLocks noGrp="1"/>
          </p:cNvSpPr>
          <p:nvPr>
            <p:ph type="body" sz="quarter" idx="13" hasCustomPrompt="1"/>
          </p:nvPr>
        </p:nvSpPr>
        <p:spPr>
          <a:xfrm rot="16200000">
            <a:off x="10125424" y="-2597015"/>
            <a:ext cx="4687887" cy="4689475"/>
          </a:xfrm>
          <a:prstGeom prst="rect">
            <a:avLst/>
          </a:prstGeom>
          <a:blipFill dpi="0" rotWithShape="1">
            <a:blip r:embed="rId5"/>
            <a:srcRect/>
            <a:stretch>
              <a:fillRect/>
            </a:stretch>
          </a:blipFill>
        </p:spPr>
        <p:txBody>
          <a:bodyPr/>
          <a:lstStyle>
            <a:lvl1pPr marL="0" indent="0">
              <a:buNone/>
              <a:defRPr/>
            </a:lvl1pPr>
          </a:lstStyle>
          <a:p>
            <a:pPr lvl="0"/>
            <a:r>
              <a:rPr lang="nl-BE"/>
              <a:t>Niet erop klikken</a:t>
            </a:r>
            <a:endParaRPr lang="en-BE"/>
          </a:p>
        </p:txBody>
      </p:sp>
      <p:sp>
        <p:nvSpPr>
          <p:cNvPr id="19" name="Text Placeholder 18">
            <a:extLst>
              <a:ext uri="{FF2B5EF4-FFF2-40B4-BE49-F238E27FC236}">
                <a16:creationId xmlns:a16="http://schemas.microsoft.com/office/drawing/2014/main" id="{BD0F5245-A38D-8CEA-0365-992D8FAA6E5A}"/>
              </a:ext>
            </a:extLst>
          </p:cNvPr>
          <p:cNvSpPr>
            <a:spLocks noGrp="1"/>
          </p:cNvSpPr>
          <p:nvPr>
            <p:ph type="body" sz="quarter" idx="15" hasCustomPrompt="1"/>
          </p:nvPr>
        </p:nvSpPr>
        <p:spPr>
          <a:xfrm>
            <a:off x="841375" y="3429000"/>
            <a:ext cx="4151313" cy="502920"/>
          </a:xfrm>
          <a:prstGeom prst="rect">
            <a:avLst/>
          </a:prstGeom>
        </p:spPr>
        <p:txBody>
          <a:bodyPr/>
          <a:lstStyle>
            <a:lvl1pPr marL="0" indent="0">
              <a:buNone/>
              <a:defRPr sz="2500">
                <a:solidFill>
                  <a:schemeClr val="bg1"/>
                </a:solidFill>
              </a:defRPr>
            </a:lvl1pPr>
          </a:lstStyle>
          <a:p>
            <a:pPr lvl="0"/>
            <a:r>
              <a:rPr lang="en-BE"/>
              <a:t>Eventueel ondertitel hier.</a:t>
            </a:r>
          </a:p>
        </p:txBody>
      </p:sp>
    </p:spTree>
    <p:extLst>
      <p:ext uri="{BB962C8B-B14F-4D97-AF65-F5344CB8AC3E}">
        <p14:creationId xmlns:p14="http://schemas.microsoft.com/office/powerpoint/2010/main" val="393868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Presentati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3426F436-AFDE-63F9-9236-0755E80B8EC2}"/>
              </a:ext>
            </a:extLst>
          </p:cNvPr>
          <p:cNvSpPr>
            <a:spLocks noGrp="1"/>
          </p:cNvSpPr>
          <p:nvPr>
            <p:ph type="media" sz="quarter" idx="16"/>
          </p:nvPr>
        </p:nvSpPr>
        <p:spPr>
          <a:xfrm>
            <a:off x="0" y="0"/>
            <a:ext cx="12192000" cy="6858000"/>
          </a:xfrm>
          <a:prstGeom prst="rect">
            <a:avLst/>
          </a:prstGeom>
        </p:spPr>
        <p:txBody>
          <a:bodyPr/>
          <a:lstStyle/>
          <a:p>
            <a:endParaRPr lang="en-BE"/>
          </a:p>
        </p:txBody>
      </p:sp>
      <p:sp>
        <p:nvSpPr>
          <p:cNvPr id="5" name="Text Placeholder 4">
            <a:extLst>
              <a:ext uri="{FF2B5EF4-FFF2-40B4-BE49-F238E27FC236}">
                <a16:creationId xmlns:a16="http://schemas.microsoft.com/office/drawing/2014/main" id="{049D7E46-7E87-6779-0C4D-10BE5D150E76}"/>
              </a:ext>
            </a:extLst>
          </p:cNvPr>
          <p:cNvSpPr>
            <a:spLocks noGrp="1"/>
          </p:cNvSpPr>
          <p:nvPr>
            <p:ph type="body" sz="quarter" idx="11" hasCustomPrompt="1"/>
          </p:nvPr>
        </p:nvSpPr>
        <p:spPr>
          <a:xfrm>
            <a:off x="7956651" y="4766334"/>
            <a:ext cx="5623162" cy="5428474"/>
          </a:xfrm>
          <a:prstGeom prst="rect">
            <a:avLst/>
          </a:prstGeom>
          <a:blipFill>
            <a:blip r:embed="rId2"/>
            <a:stretch>
              <a:fillRect/>
            </a:stretch>
          </a:blipFill>
        </p:spPr>
        <p:txBody>
          <a:bodyPr/>
          <a:lstStyle>
            <a:lvl1pPr marL="0" indent="0">
              <a:buNone/>
              <a:defRPr/>
            </a:lvl1pPr>
          </a:lstStyle>
          <a:p>
            <a:pPr lvl="0"/>
            <a:r>
              <a:rPr lang="en-GB"/>
              <a:t>N</a:t>
            </a:r>
            <a:r>
              <a:rPr lang="en-BE"/>
              <a:t>iet erop klikken</a:t>
            </a:r>
          </a:p>
        </p:txBody>
      </p:sp>
      <p:pic>
        <p:nvPicPr>
          <p:cNvPr id="8" name="Picture 7">
            <a:extLst>
              <a:ext uri="{FF2B5EF4-FFF2-40B4-BE49-F238E27FC236}">
                <a16:creationId xmlns:a16="http://schemas.microsoft.com/office/drawing/2014/main" id="{0EFD4050-39E0-4032-DB78-525E8DBB9C96}"/>
              </a:ext>
            </a:extLst>
          </p:cNvPr>
          <p:cNvPicPr>
            <a:picLocks noChangeAspect="1"/>
          </p:cNvPicPr>
          <p:nvPr userDrawn="1"/>
        </p:nvPicPr>
        <p:blipFill>
          <a:blip r:embed="rId3"/>
          <a:stretch>
            <a:fillRect/>
          </a:stretch>
        </p:blipFill>
        <p:spPr>
          <a:xfrm>
            <a:off x="9277108" y="5667620"/>
            <a:ext cx="2282113" cy="575167"/>
          </a:xfrm>
          <a:prstGeom prst="rect">
            <a:avLst/>
          </a:prstGeom>
        </p:spPr>
      </p:pic>
      <p:sp>
        <p:nvSpPr>
          <p:cNvPr id="10" name="Text Placeholder 9">
            <a:extLst>
              <a:ext uri="{FF2B5EF4-FFF2-40B4-BE49-F238E27FC236}">
                <a16:creationId xmlns:a16="http://schemas.microsoft.com/office/drawing/2014/main" id="{7364677B-3B1C-41A4-0AB9-063C686EDE8D}"/>
              </a:ext>
            </a:extLst>
          </p:cNvPr>
          <p:cNvSpPr>
            <a:spLocks noGrp="1"/>
          </p:cNvSpPr>
          <p:nvPr>
            <p:ph type="body" sz="quarter" idx="12" hasCustomPrompt="1"/>
          </p:nvPr>
        </p:nvSpPr>
        <p:spPr>
          <a:xfrm>
            <a:off x="-3811664" y="-1104004"/>
            <a:ext cx="9718169" cy="9718169"/>
          </a:xfrm>
          <a:prstGeom prst="rect">
            <a:avLst/>
          </a:prstGeom>
          <a:blipFill dpi="0" rotWithShape="1">
            <a:blip r:embed="rId4">
              <a:alphaModFix amt="60000"/>
            </a:blip>
            <a:srcRect/>
            <a:stretch>
              <a:fillRect/>
            </a:stretch>
          </a:blipFill>
        </p:spPr>
        <p:txBody>
          <a:bodyPr lIns="4608000" tIns="3060000"/>
          <a:lstStyle>
            <a:lvl1pPr marL="0" indent="0">
              <a:buNone/>
              <a:defRPr sz="4500">
                <a:solidFill>
                  <a:schemeClr val="bg1"/>
                </a:solidFill>
                <a:latin typeface="+mj-lt"/>
              </a:defRPr>
            </a:lvl1pPr>
          </a:lstStyle>
          <a:p>
            <a:pPr lvl="0"/>
            <a:r>
              <a:rPr lang="en-BE"/>
              <a:t>Titel van presentatie</a:t>
            </a:r>
          </a:p>
        </p:txBody>
      </p:sp>
      <p:sp>
        <p:nvSpPr>
          <p:cNvPr id="14" name="Text Placeholder 13">
            <a:extLst>
              <a:ext uri="{FF2B5EF4-FFF2-40B4-BE49-F238E27FC236}">
                <a16:creationId xmlns:a16="http://schemas.microsoft.com/office/drawing/2014/main" id="{404DFD0A-A17C-DD6F-6FB6-4D0651D9A653}"/>
              </a:ext>
            </a:extLst>
          </p:cNvPr>
          <p:cNvSpPr>
            <a:spLocks noGrp="1"/>
          </p:cNvSpPr>
          <p:nvPr>
            <p:ph type="body" sz="quarter" idx="13" hasCustomPrompt="1"/>
          </p:nvPr>
        </p:nvSpPr>
        <p:spPr>
          <a:xfrm rot="16200000">
            <a:off x="10125424" y="-2597015"/>
            <a:ext cx="4687887" cy="4689475"/>
          </a:xfrm>
          <a:prstGeom prst="rect">
            <a:avLst/>
          </a:prstGeom>
          <a:blipFill dpi="0" rotWithShape="1">
            <a:blip r:embed="rId5"/>
            <a:srcRect/>
            <a:stretch>
              <a:fillRect/>
            </a:stretch>
          </a:blipFill>
        </p:spPr>
        <p:txBody>
          <a:bodyPr/>
          <a:lstStyle>
            <a:lvl1pPr marL="0" indent="0">
              <a:buNone/>
              <a:defRPr/>
            </a:lvl1pPr>
          </a:lstStyle>
          <a:p>
            <a:pPr lvl="0"/>
            <a:r>
              <a:rPr lang="nl-BE"/>
              <a:t>Niet erop klikken</a:t>
            </a:r>
            <a:endParaRPr lang="en-BE"/>
          </a:p>
        </p:txBody>
      </p:sp>
      <p:sp>
        <p:nvSpPr>
          <p:cNvPr id="19" name="Text Placeholder 18">
            <a:extLst>
              <a:ext uri="{FF2B5EF4-FFF2-40B4-BE49-F238E27FC236}">
                <a16:creationId xmlns:a16="http://schemas.microsoft.com/office/drawing/2014/main" id="{BD0F5245-A38D-8CEA-0365-992D8FAA6E5A}"/>
              </a:ext>
            </a:extLst>
          </p:cNvPr>
          <p:cNvSpPr>
            <a:spLocks noGrp="1"/>
          </p:cNvSpPr>
          <p:nvPr>
            <p:ph type="body" sz="quarter" idx="15" hasCustomPrompt="1"/>
          </p:nvPr>
        </p:nvSpPr>
        <p:spPr>
          <a:xfrm>
            <a:off x="841375" y="3429000"/>
            <a:ext cx="4151313" cy="502920"/>
          </a:xfrm>
          <a:prstGeom prst="rect">
            <a:avLst/>
          </a:prstGeom>
        </p:spPr>
        <p:txBody>
          <a:bodyPr/>
          <a:lstStyle>
            <a:lvl1pPr marL="0" indent="0">
              <a:buNone/>
              <a:defRPr sz="2500">
                <a:solidFill>
                  <a:schemeClr val="bg1"/>
                </a:solidFill>
              </a:defRPr>
            </a:lvl1pPr>
          </a:lstStyle>
          <a:p>
            <a:pPr lvl="0"/>
            <a:r>
              <a:rPr lang="en-BE"/>
              <a:t>Eventueel ondertitel hier.</a:t>
            </a:r>
          </a:p>
        </p:txBody>
      </p:sp>
    </p:spTree>
    <p:extLst>
      <p:ext uri="{BB962C8B-B14F-4D97-AF65-F5344CB8AC3E}">
        <p14:creationId xmlns:p14="http://schemas.microsoft.com/office/powerpoint/2010/main" val="934204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D875C8-7364-D777-E42C-5668AF828D59}"/>
              </a:ext>
            </a:extLst>
          </p:cNvPr>
          <p:cNvSpPr>
            <a:spLocks noGrp="1"/>
          </p:cNvSpPr>
          <p:nvPr>
            <p:ph type="pic" sz="quarter" idx="10"/>
          </p:nvPr>
        </p:nvSpPr>
        <p:spPr>
          <a:xfrm>
            <a:off x="0" y="0"/>
            <a:ext cx="12192000" cy="6858000"/>
          </a:xfrm>
          <a:prstGeom prst="rect">
            <a:avLst/>
          </a:prstGeom>
        </p:spPr>
        <p:txBody>
          <a:bodyPr/>
          <a:lstStyle/>
          <a:p>
            <a:endParaRPr lang="en-BE"/>
          </a:p>
        </p:txBody>
      </p:sp>
      <p:sp>
        <p:nvSpPr>
          <p:cNvPr id="16" name="Text Placeholder 15">
            <a:extLst>
              <a:ext uri="{FF2B5EF4-FFF2-40B4-BE49-F238E27FC236}">
                <a16:creationId xmlns:a16="http://schemas.microsoft.com/office/drawing/2014/main" id="{236639B2-B35C-6B99-31D0-76015AB8E02F}"/>
              </a:ext>
            </a:extLst>
          </p:cNvPr>
          <p:cNvSpPr>
            <a:spLocks noGrp="1"/>
          </p:cNvSpPr>
          <p:nvPr>
            <p:ph type="body" sz="quarter" idx="16" hasCustomPrompt="1"/>
          </p:nvPr>
        </p:nvSpPr>
        <p:spPr>
          <a:xfrm>
            <a:off x="9766300" y="-2084388"/>
            <a:ext cx="4059238" cy="4059238"/>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7" name="Text Placeholder 15">
            <a:extLst>
              <a:ext uri="{FF2B5EF4-FFF2-40B4-BE49-F238E27FC236}">
                <a16:creationId xmlns:a16="http://schemas.microsoft.com/office/drawing/2014/main" id="{6E22215D-6314-8990-584B-EFF7BFE6A411}"/>
              </a:ext>
            </a:extLst>
          </p:cNvPr>
          <p:cNvSpPr>
            <a:spLocks noGrp="1"/>
          </p:cNvSpPr>
          <p:nvPr>
            <p:ph type="body" sz="quarter" idx="17" hasCustomPrompt="1"/>
          </p:nvPr>
        </p:nvSpPr>
        <p:spPr>
          <a:xfrm>
            <a:off x="2676652" y="4964841"/>
            <a:ext cx="5542484" cy="5542484"/>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3" name="Text Placeholder 9">
            <a:extLst>
              <a:ext uri="{FF2B5EF4-FFF2-40B4-BE49-F238E27FC236}">
                <a16:creationId xmlns:a16="http://schemas.microsoft.com/office/drawing/2014/main" id="{BC858470-A0D7-4004-A0E1-00B789CADB03}"/>
              </a:ext>
            </a:extLst>
          </p:cNvPr>
          <p:cNvSpPr>
            <a:spLocks noGrp="1"/>
          </p:cNvSpPr>
          <p:nvPr>
            <p:ph type="body" sz="quarter" idx="12" hasCustomPrompt="1"/>
          </p:nvPr>
        </p:nvSpPr>
        <p:spPr>
          <a:xfrm>
            <a:off x="-3811664" y="-1104004"/>
            <a:ext cx="9718169" cy="9718169"/>
          </a:xfrm>
          <a:prstGeom prst="rect">
            <a:avLst/>
          </a:prstGeom>
          <a:blipFill dpi="0" rotWithShape="1">
            <a:blip r:embed="rId3"/>
            <a:srcRect/>
            <a:stretch>
              <a:fillRect/>
            </a:stretch>
          </a:blipFill>
        </p:spPr>
        <p:txBody>
          <a:bodyPr lIns="4608000" tIns="3060000"/>
          <a:lstStyle>
            <a:lvl1pPr marL="0" indent="0">
              <a:buNone/>
              <a:defRPr sz="4500">
                <a:solidFill>
                  <a:schemeClr val="bg1"/>
                </a:solidFill>
                <a:latin typeface="+mj-lt"/>
              </a:defRPr>
            </a:lvl1pPr>
          </a:lstStyle>
          <a:p>
            <a:pPr lvl="0"/>
            <a:r>
              <a:rPr lang="en-BE"/>
              <a:t>Titel van presentatie</a:t>
            </a:r>
          </a:p>
        </p:txBody>
      </p:sp>
      <p:sp>
        <p:nvSpPr>
          <p:cNvPr id="14" name="Text Placeholder 18">
            <a:extLst>
              <a:ext uri="{FF2B5EF4-FFF2-40B4-BE49-F238E27FC236}">
                <a16:creationId xmlns:a16="http://schemas.microsoft.com/office/drawing/2014/main" id="{3658700C-BA09-F748-1B54-BD71A95E954C}"/>
              </a:ext>
            </a:extLst>
          </p:cNvPr>
          <p:cNvSpPr>
            <a:spLocks noGrp="1"/>
          </p:cNvSpPr>
          <p:nvPr>
            <p:ph type="body" sz="quarter" idx="15" hasCustomPrompt="1"/>
          </p:nvPr>
        </p:nvSpPr>
        <p:spPr>
          <a:xfrm>
            <a:off x="841375" y="3429000"/>
            <a:ext cx="4151313" cy="502920"/>
          </a:xfrm>
          <a:prstGeom prst="rect">
            <a:avLst/>
          </a:prstGeom>
        </p:spPr>
        <p:txBody>
          <a:bodyPr/>
          <a:lstStyle>
            <a:lvl1pPr marL="0" indent="0">
              <a:buNone/>
              <a:defRPr sz="2500">
                <a:solidFill>
                  <a:schemeClr val="bg1"/>
                </a:solidFill>
              </a:defRPr>
            </a:lvl1pPr>
          </a:lstStyle>
          <a:p>
            <a:pPr lvl="0"/>
            <a:r>
              <a:rPr lang="en-BE"/>
              <a:t>Eventueel ondertitel hier.</a:t>
            </a:r>
          </a:p>
        </p:txBody>
      </p:sp>
    </p:spTree>
    <p:extLst>
      <p:ext uri="{BB962C8B-B14F-4D97-AF65-F5344CB8AC3E}">
        <p14:creationId xmlns:p14="http://schemas.microsoft.com/office/powerpoint/2010/main" val="196159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kstpagina-foto-v4">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F0AD72A-61AA-B825-9B08-D766B800D54E}"/>
              </a:ext>
            </a:extLst>
          </p:cNvPr>
          <p:cNvSpPr>
            <a:spLocks noGrp="1"/>
          </p:cNvSpPr>
          <p:nvPr>
            <p:ph type="body" sz="quarter" idx="10" hasCustomPrompt="1"/>
          </p:nvPr>
        </p:nvSpPr>
        <p:spPr>
          <a:xfrm>
            <a:off x="902762" y="533399"/>
            <a:ext cx="5783788" cy="1566827"/>
          </a:xfrm>
          <a:prstGeom prst="rect">
            <a:avLst/>
          </a:prstGeom>
        </p:spPr>
        <p:txBody>
          <a:bodyPr/>
          <a:lstStyle>
            <a:lvl1pPr marL="0" indent="0">
              <a:buNone/>
              <a:defRPr sz="3600">
                <a:solidFill>
                  <a:schemeClr val="accent1"/>
                </a:solidFill>
                <a:latin typeface="+mj-lt"/>
              </a:defRPr>
            </a:lvl1pPr>
          </a:lstStyle>
          <a:p>
            <a:pPr lvl="0"/>
            <a:r>
              <a:rPr lang="en-BE"/>
              <a:t>Voorbeeld van een pagina met tekst </a:t>
            </a:r>
            <a:br>
              <a:rPr lang="en-BE"/>
            </a:br>
            <a:r>
              <a:rPr lang="en-BE"/>
              <a:t>en foto</a:t>
            </a:r>
          </a:p>
        </p:txBody>
      </p:sp>
      <p:sp>
        <p:nvSpPr>
          <p:cNvPr id="15" name="Text Placeholder 2">
            <a:extLst>
              <a:ext uri="{FF2B5EF4-FFF2-40B4-BE49-F238E27FC236}">
                <a16:creationId xmlns:a16="http://schemas.microsoft.com/office/drawing/2014/main" id="{938DAE3A-3B74-34B7-4B06-E4219C3679DB}"/>
              </a:ext>
            </a:extLst>
          </p:cNvPr>
          <p:cNvSpPr>
            <a:spLocks noGrp="1"/>
          </p:cNvSpPr>
          <p:nvPr>
            <p:ph type="body" sz="quarter" idx="14" hasCustomPrompt="1"/>
          </p:nvPr>
        </p:nvSpPr>
        <p:spPr>
          <a:xfrm>
            <a:off x="902759" y="3571876"/>
            <a:ext cx="5783788" cy="2643188"/>
          </a:xfrm>
          <a:prstGeom prst="rect">
            <a:avLst/>
          </a:prstGeom>
        </p:spPr>
        <p:txBody>
          <a:bodyPr/>
          <a:lstStyle>
            <a:lvl1pPr marL="285750" indent="-285750">
              <a:spcAft>
                <a:spcPts val="1200"/>
              </a:spcAft>
              <a:buClr>
                <a:schemeClr val="accent5"/>
              </a:buClr>
              <a:buFont typeface="Arial" panose="020B0604020202020204" pitchFamily="34" charset="0"/>
              <a:buChar char="•"/>
              <a:defRPr sz="1800">
                <a:solidFill>
                  <a:schemeClr val="accent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br>
              <a:rPr lang="en-GB"/>
            </a:b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ander</a:t>
            </a:r>
            <a:r>
              <a:rPr lang="en-GB"/>
              <a:t> </a:t>
            </a:r>
            <a:r>
              <a:rPr lang="en-GB" err="1"/>
              <a:t>vervolgpagina</a:t>
            </a:r>
            <a:r>
              <a:rPr lang="en-GB"/>
              <a:t> </a:t>
            </a:r>
            <a:r>
              <a:rPr lang="en-GB" err="1"/>
              <a:t>indien</a:t>
            </a:r>
            <a:r>
              <a:rPr lang="en-GB"/>
              <a:t> </a:t>
            </a:r>
            <a:r>
              <a:rPr lang="en-GB" err="1"/>
              <a:t>meerdere</a:t>
            </a:r>
            <a:r>
              <a:rPr lang="en-GB"/>
              <a:t> </a:t>
            </a:r>
            <a:r>
              <a:rPr lang="en-GB" err="1"/>
              <a:t>opsommigen</a:t>
            </a:r>
            <a:endParaRPr lang="en-GB"/>
          </a:p>
          <a:p>
            <a:pPr lvl="0"/>
            <a:endParaRPr lang="en-BE"/>
          </a:p>
        </p:txBody>
      </p:sp>
      <p:sp>
        <p:nvSpPr>
          <p:cNvPr id="7" name="Arc 6">
            <a:extLst>
              <a:ext uri="{FF2B5EF4-FFF2-40B4-BE49-F238E27FC236}">
                <a16:creationId xmlns:a16="http://schemas.microsoft.com/office/drawing/2014/main" id="{64A41F09-1A1F-D3F4-134F-7F50B7742DB7}"/>
              </a:ext>
            </a:extLst>
          </p:cNvPr>
          <p:cNvSpPr/>
          <p:nvPr userDrawn="1"/>
        </p:nvSpPr>
        <p:spPr>
          <a:xfrm rot="15300000">
            <a:off x="8051292" y="5741408"/>
            <a:ext cx="1762019" cy="1762019"/>
          </a:xfrm>
          <a:prstGeom prst="arc">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8" name="Oval 7">
            <a:extLst>
              <a:ext uri="{FF2B5EF4-FFF2-40B4-BE49-F238E27FC236}">
                <a16:creationId xmlns:a16="http://schemas.microsoft.com/office/drawing/2014/main" id="{E6BCE874-5ACC-3A67-3B36-3297AA1D6BEC}"/>
              </a:ext>
            </a:extLst>
          </p:cNvPr>
          <p:cNvSpPr/>
          <p:nvPr userDrawn="1"/>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Picture Placeholder 2">
            <a:extLst>
              <a:ext uri="{FF2B5EF4-FFF2-40B4-BE49-F238E27FC236}">
                <a16:creationId xmlns:a16="http://schemas.microsoft.com/office/drawing/2014/main" id="{45CB9020-50CC-DCAB-383F-EEEA2DAD215A}"/>
              </a:ext>
            </a:extLst>
          </p:cNvPr>
          <p:cNvSpPr>
            <a:spLocks noGrp="1"/>
          </p:cNvSpPr>
          <p:nvPr>
            <p:ph type="pic" sz="quarter" idx="15"/>
          </p:nvPr>
        </p:nvSpPr>
        <p:spPr>
          <a:xfrm>
            <a:off x="7121526" y="1128713"/>
            <a:ext cx="4764700" cy="4764700"/>
          </a:xfrm>
          <a:prstGeom prst="ellipse">
            <a:avLst/>
          </a:prstGeom>
        </p:spPr>
        <p:txBody>
          <a:bodyPr/>
          <a:lstStyle/>
          <a:p>
            <a:endParaRPr lang="en-BE"/>
          </a:p>
        </p:txBody>
      </p:sp>
      <p:sp>
        <p:nvSpPr>
          <p:cNvPr id="9" name="Oval 8">
            <a:extLst>
              <a:ext uri="{FF2B5EF4-FFF2-40B4-BE49-F238E27FC236}">
                <a16:creationId xmlns:a16="http://schemas.microsoft.com/office/drawing/2014/main" id="{70C518FC-8516-5521-2BD8-BE000F66272A}"/>
              </a:ext>
            </a:extLst>
          </p:cNvPr>
          <p:cNvSpPr/>
          <p:nvPr userDrawn="1"/>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1" name="Straight Connector 10">
            <a:extLst>
              <a:ext uri="{FF2B5EF4-FFF2-40B4-BE49-F238E27FC236}">
                <a16:creationId xmlns:a16="http://schemas.microsoft.com/office/drawing/2014/main" id="{B393847F-320D-D5B0-F03A-F86146D24A05}"/>
              </a:ext>
            </a:extLst>
          </p:cNvPr>
          <p:cNvCxnSpPr>
            <a:cxnSpLocks/>
          </p:cNvCxnSpPr>
          <p:nvPr userDrawn="1"/>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01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pagina-foto-v3">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FF1FDED-975A-9DBA-E6A5-0E4A24AB3559}"/>
              </a:ext>
            </a:extLst>
          </p:cNvPr>
          <p:cNvSpPr>
            <a:spLocks noGrp="1"/>
          </p:cNvSpPr>
          <p:nvPr>
            <p:ph type="pic" sz="quarter" idx="13"/>
          </p:nvPr>
        </p:nvSpPr>
        <p:spPr>
          <a:xfrm>
            <a:off x="6096000" y="0"/>
            <a:ext cx="6096000" cy="6858000"/>
          </a:xfrm>
          <a:custGeom>
            <a:avLst/>
            <a:gdLst>
              <a:gd name="connsiteX0" fmla="*/ 1608423 w 6096000"/>
              <a:gd name="connsiteY0" fmla="*/ 0 h 6858000"/>
              <a:gd name="connsiteX1" fmla="*/ 6096000 w 6096000"/>
              <a:gd name="connsiteY1" fmla="*/ 0 h 6858000"/>
              <a:gd name="connsiteX2" fmla="*/ 6096000 w 6096000"/>
              <a:gd name="connsiteY2" fmla="*/ 6858000 h 6858000"/>
              <a:gd name="connsiteX3" fmla="*/ 1310443 w 6096000"/>
              <a:gd name="connsiteY3" fmla="*/ 6858000 h 6858000"/>
              <a:gd name="connsiteX4" fmla="*/ 1240858 w 6096000"/>
              <a:gd name="connsiteY4" fmla="*/ 6785015 h 6858000"/>
              <a:gd name="connsiteX5" fmla="*/ 0 w 6096000"/>
              <a:gd name="connsiteY5" fmla="*/ 3573379 h 6858000"/>
              <a:gd name="connsiteX6" fmla="*/ 1564902 w 6096000"/>
              <a:gd name="connsiteY6" fmla="*/ 3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608423" y="0"/>
                </a:moveTo>
                <a:lnTo>
                  <a:pt x="6096000" y="0"/>
                </a:lnTo>
                <a:lnTo>
                  <a:pt x="6096000" y="6858000"/>
                </a:lnTo>
                <a:lnTo>
                  <a:pt x="1310443" y="6858000"/>
                </a:lnTo>
                <a:lnTo>
                  <a:pt x="1240858" y="6785015"/>
                </a:lnTo>
                <a:cubicBezTo>
                  <a:pt x="469892" y="5936763"/>
                  <a:pt x="0" y="4809946"/>
                  <a:pt x="0" y="3573379"/>
                </a:cubicBezTo>
                <a:cubicBezTo>
                  <a:pt x="0" y="2171937"/>
                  <a:pt x="603550" y="911461"/>
                  <a:pt x="1564902" y="37700"/>
                </a:cubicBezTo>
                <a:close/>
              </a:path>
            </a:pathLst>
          </a:custGeom>
        </p:spPr>
        <p:txBody>
          <a:bodyPr wrap="square">
            <a:noAutofit/>
          </a:bodyPr>
          <a:lstStyle/>
          <a:p>
            <a:endParaRPr lang="en-BE"/>
          </a:p>
        </p:txBody>
      </p:sp>
      <p:sp>
        <p:nvSpPr>
          <p:cNvPr id="21" name="Freeform 20">
            <a:extLst>
              <a:ext uri="{FF2B5EF4-FFF2-40B4-BE49-F238E27FC236}">
                <a16:creationId xmlns:a16="http://schemas.microsoft.com/office/drawing/2014/main" id="{FDAE4356-116B-3A3F-FCED-A120CD860514}"/>
              </a:ext>
            </a:extLst>
          </p:cNvPr>
          <p:cNvSpPr/>
          <p:nvPr userDrawn="1"/>
        </p:nvSpPr>
        <p:spPr>
          <a:xfrm>
            <a:off x="6755481" y="-2725318"/>
            <a:ext cx="5522191" cy="3672887"/>
          </a:xfrm>
          <a:custGeom>
            <a:avLst/>
            <a:gdLst>
              <a:gd name="connsiteX0" fmla="*/ 2879558 w 5522191"/>
              <a:gd name="connsiteY0" fmla="*/ 0 h 3672887"/>
              <a:gd name="connsiteX1" fmla="*/ 5411569 w 5522191"/>
              <a:gd name="connsiteY1" fmla="*/ 1506990 h 3672887"/>
              <a:gd name="connsiteX2" fmla="*/ 5522191 w 5522191"/>
              <a:gd name="connsiteY2" fmla="*/ 1736627 h 3672887"/>
              <a:gd name="connsiteX3" fmla="*/ 5296499 w 5522191"/>
              <a:gd name="connsiteY3" fmla="*/ 1672538 h 3672887"/>
              <a:gd name="connsiteX4" fmla="*/ 4102768 w 5522191"/>
              <a:gd name="connsiteY4" fmla="*/ 1522160 h 3672887"/>
              <a:gd name="connsiteX5" fmla="*/ 141989 w 5522191"/>
              <a:gd name="connsiteY5" fmla="*/ 3628090 h 3672887"/>
              <a:gd name="connsiteX6" fmla="*/ 113270 w 5522191"/>
              <a:gd name="connsiteY6" fmla="*/ 3672887 h 3672887"/>
              <a:gd name="connsiteX7" fmla="*/ 58503 w 5522191"/>
              <a:gd name="connsiteY7" fmla="*/ 3459889 h 3672887"/>
              <a:gd name="connsiteX8" fmla="*/ 0 w 5522191"/>
              <a:gd name="connsiteY8" fmla="*/ 2879558 h 3672887"/>
              <a:gd name="connsiteX9" fmla="*/ 2879558 w 5522191"/>
              <a:gd name="connsiteY9" fmla="*/ 0 h 367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2191" h="3672887">
                <a:moveTo>
                  <a:pt x="2879558" y="0"/>
                </a:moveTo>
                <a:cubicBezTo>
                  <a:pt x="3972914" y="0"/>
                  <a:pt x="4923947" y="609359"/>
                  <a:pt x="5411569" y="1506990"/>
                </a:cubicBezTo>
                <a:lnTo>
                  <a:pt x="5522191" y="1736627"/>
                </a:lnTo>
                <a:lnTo>
                  <a:pt x="5296499" y="1672538"/>
                </a:lnTo>
                <a:cubicBezTo>
                  <a:pt x="4914951" y="1574370"/>
                  <a:pt x="4514957" y="1522160"/>
                  <a:pt x="4102768" y="1522160"/>
                </a:cubicBezTo>
                <a:cubicBezTo>
                  <a:pt x="2454012" y="1522160"/>
                  <a:pt x="1000367" y="2357523"/>
                  <a:pt x="141989" y="3628090"/>
                </a:cubicBezTo>
                <a:lnTo>
                  <a:pt x="113270" y="3672887"/>
                </a:lnTo>
                <a:lnTo>
                  <a:pt x="58503" y="3459889"/>
                </a:lnTo>
                <a:cubicBezTo>
                  <a:pt x="20145" y="3272437"/>
                  <a:pt x="0" y="3078350"/>
                  <a:pt x="0" y="2879558"/>
                </a:cubicBezTo>
                <a:cubicBezTo>
                  <a:pt x="0" y="1289222"/>
                  <a:pt x="1289222" y="0"/>
                  <a:pt x="28795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3" name="Freeform 22">
            <a:extLst>
              <a:ext uri="{FF2B5EF4-FFF2-40B4-BE49-F238E27FC236}">
                <a16:creationId xmlns:a16="http://schemas.microsoft.com/office/drawing/2014/main" id="{7B464F08-A205-971D-3017-5368231C702F}"/>
              </a:ext>
            </a:extLst>
          </p:cNvPr>
          <p:cNvSpPr/>
          <p:nvPr userDrawn="1"/>
        </p:nvSpPr>
        <p:spPr>
          <a:xfrm>
            <a:off x="4892841" y="5718931"/>
            <a:ext cx="5759116" cy="5510543"/>
          </a:xfrm>
          <a:custGeom>
            <a:avLst/>
            <a:gdLst>
              <a:gd name="connsiteX0" fmla="*/ 1712449 w 5759116"/>
              <a:gd name="connsiteY0" fmla="*/ 0 h 5510543"/>
              <a:gd name="connsiteX1" fmla="*/ 1779661 w 5759116"/>
              <a:gd name="connsiteY1" fmla="*/ 131230 h 5510543"/>
              <a:gd name="connsiteX2" fmla="*/ 5733895 w 5759116"/>
              <a:gd name="connsiteY2" fmla="*/ 2624770 h 5510543"/>
              <a:gd name="connsiteX3" fmla="*/ 5758975 w 5759116"/>
              <a:gd name="connsiteY3" fmla="*/ 2625404 h 5510543"/>
              <a:gd name="connsiteX4" fmla="*/ 5759116 w 5759116"/>
              <a:gd name="connsiteY4" fmla="*/ 2630985 h 5510543"/>
              <a:gd name="connsiteX5" fmla="*/ 2879558 w 5759116"/>
              <a:gd name="connsiteY5" fmla="*/ 5510543 h 5510543"/>
              <a:gd name="connsiteX6" fmla="*/ 0 w 5759116"/>
              <a:gd name="connsiteY6" fmla="*/ 2630985 h 5510543"/>
              <a:gd name="connsiteX7" fmla="*/ 1506990 w 5759116"/>
              <a:gd name="connsiteY7" fmla="*/ 98974 h 55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116" h="5510543">
                <a:moveTo>
                  <a:pt x="1712449" y="0"/>
                </a:moveTo>
                <a:lnTo>
                  <a:pt x="1779661" y="131230"/>
                </a:lnTo>
                <a:cubicBezTo>
                  <a:pt x="2551750" y="1552516"/>
                  <a:pt x="4024239" y="2538107"/>
                  <a:pt x="5733895" y="2624770"/>
                </a:cubicBezTo>
                <a:lnTo>
                  <a:pt x="5758975" y="2625404"/>
                </a:lnTo>
                <a:lnTo>
                  <a:pt x="5759116" y="2630985"/>
                </a:lnTo>
                <a:cubicBezTo>
                  <a:pt x="5759116" y="4221321"/>
                  <a:pt x="4469894" y="5510543"/>
                  <a:pt x="2879558" y="5510543"/>
                </a:cubicBezTo>
                <a:cubicBezTo>
                  <a:pt x="1289222" y="5510543"/>
                  <a:pt x="0" y="4221321"/>
                  <a:pt x="0" y="2630985"/>
                </a:cubicBezTo>
                <a:cubicBezTo>
                  <a:pt x="0" y="1537629"/>
                  <a:pt x="609359" y="586597"/>
                  <a:pt x="1506990" y="989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7" name="Text Placeholder 2">
            <a:extLst>
              <a:ext uri="{FF2B5EF4-FFF2-40B4-BE49-F238E27FC236}">
                <a16:creationId xmlns:a16="http://schemas.microsoft.com/office/drawing/2014/main" id="{6283CE08-963A-329B-7824-7DFCC3E6FF9F}"/>
              </a:ext>
            </a:extLst>
          </p:cNvPr>
          <p:cNvSpPr>
            <a:spLocks noGrp="1"/>
          </p:cNvSpPr>
          <p:nvPr>
            <p:ph type="body" sz="quarter" idx="10" hasCustomPrompt="1"/>
          </p:nvPr>
        </p:nvSpPr>
        <p:spPr>
          <a:xfrm>
            <a:off x="881732" y="533399"/>
            <a:ext cx="5057773" cy="1566827"/>
          </a:xfrm>
          <a:prstGeom prst="rect">
            <a:avLst/>
          </a:prstGeom>
        </p:spPr>
        <p:txBody>
          <a:bodyPr/>
          <a:lstStyle>
            <a:lvl1pPr marL="0" indent="0">
              <a:buNone/>
              <a:defRPr sz="3600">
                <a:solidFill>
                  <a:schemeClr val="accent1"/>
                </a:solidFill>
                <a:latin typeface="+mj-lt"/>
              </a:defRPr>
            </a:lvl1pPr>
          </a:lstStyle>
          <a:p>
            <a:pPr lvl="0"/>
            <a:r>
              <a:rPr lang="en-BE"/>
              <a:t>Voorbeeld van een pagina met tekst en foto</a:t>
            </a:r>
          </a:p>
        </p:txBody>
      </p:sp>
      <p:sp>
        <p:nvSpPr>
          <p:cNvPr id="8" name="Text Placeholder 2">
            <a:extLst>
              <a:ext uri="{FF2B5EF4-FFF2-40B4-BE49-F238E27FC236}">
                <a16:creationId xmlns:a16="http://schemas.microsoft.com/office/drawing/2014/main" id="{78E56D66-3CBF-8686-F73E-4D22831F4E06}"/>
              </a:ext>
            </a:extLst>
          </p:cNvPr>
          <p:cNvSpPr>
            <a:spLocks noGrp="1"/>
          </p:cNvSpPr>
          <p:nvPr>
            <p:ph type="body" sz="quarter" idx="14" hasCustomPrompt="1"/>
          </p:nvPr>
        </p:nvSpPr>
        <p:spPr>
          <a:xfrm>
            <a:off x="876300" y="2586038"/>
            <a:ext cx="4343400" cy="3629025"/>
          </a:xfrm>
          <a:prstGeom prst="rect">
            <a:avLst/>
          </a:prstGeom>
        </p:spPr>
        <p:txBody>
          <a:bodyPr/>
          <a:lstStyle>
            <a:lvl1pPr marL="285750" indent="-285750">
              <a:spcAft>
                <a:spcPts val="1200"/>
              </a:spcAft>
              <a:buClr>
                <a:schemeClr val="accent5"/>
              </a:buClr>
              <a:buFont typeface="Arial" panose="020B0604020202020204" pitchFamily="34" charset="0"/>
              <a:buChar char="•"/>
              <a:defRPr sz="1800">
                <a:solidFill>
                  <a:schemeClr val="accent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vervolgpagina</a:t>
            </a:r>
            <a:r>
              <a:rPr lang="en-GB"/>
              <a:t> </a:t>
            </a:r>
            <a:r>
              <a:rPr lang="en-GB" err="1"/>
              <a:t>indien</a:t>
            </a:r>
            <a:r>
              <a:rPr lang="en-GB"/>
              <a:t> </a:t>
            </a:r>
            <a:r>
              <a:rPr lang="en-GB" err="1"/>
              <a:t>meer</a:t>
            </a:r>
            <a:r>
              <a:rPr lang="en-GB"/>
              <a:t> </a:t>
            </a:r>
            <a:r>
              <a:rPr lang="en-GB" err="1"/>
              <a:t>opsommigen</a:t>
            </a:r>
            <a:endParaRPr lang="en-GB"/>
          </a:p>
          <a:p>
            <a:pPr lvl="0"/>
            <a:endParaRPr lang="en-BE"/>
          </a:p>
        </p:txBody>
      </p:sp>
      <p:sp>
        <p:nvSpPr>
          <p:cNvPr id="9" name="Oval 8">
            <a:extLst>
              <a:ext uri="{FF2B5EF4-FFF2-40B4-BE49-F238E27FC236}">
                <a16:creationId xmlns:a16="http://schemas.microsoft.com/office/drawing/2014/main" id="{A9EB43C8-F0D8-EC7C-5F78-690E88AB6CF1}"/>
              </a:ext>
            </a:extLst>
          </p:cNvPr>
          <p:cNvSpPr/>
          <p:nvPr userDrawn="1"/>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1" name="Straight Connector 10">
            <a:extLst>
              <a:ext uri="{FF2B5EF4-FFF2-40B4-BE49-F238E27FC236}">
                <a16:creationId xmlns:a16="http://schemas.microsoft.com/office/drawing/2014/main" id="{EEFC7141-724F-EC1B-6BD2-91011B37A11A}"/>
              </a:ext>
            </a:extLst>
          </p:cNvPr>
          <p:cNvCxnSpPr>
            <a:cxnSpLocks/>
          </p:cNvCxnSpPr>
          <p:nvPr userDrawn="1"/>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118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215CDE32-84C1-4D2A-B14E-E694A41B7555}" type="datetime1">
              <a:rPr lang="nl-BE" smtClean="0"/>
              <a:t>15/12/2022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3D15C45D-5CAA-4151-9062-5935A4E0D88D}" type="slidenum">
              <a:rPr lang="nl-BE" altLang="nl-BE"/>
              <a:pPr>
                <a:defRPr/>
              </a:pPr>
              <a:t>‹nr.›</a:t>
            </a:fld>
            <a:endParaRPr lang="nl-BE" altLang="nl-BE"/>
          </a:p>
        </p:txBody>
      </p:sp>
    </p:spTree>
    <p:extLst>
      <p:ext uri="{BB962C8B-B14F-4D97-AF65-F5344CB8AC3E}">
        <p14:creationId xmlns:p14="http://schemas.microsoft.com/office/powerpoint/2010/main" val="3792377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Presentatie">
    <p:bg>
      <p:bgPr>
        <a:solidFill>
          <a:schemeClr val="tx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96ACC18-5D12-A386-5DAC-582623FED041}"/>
              </a:ext>
            </a:extLst>
          </p:cNvPr>
          <p:cNvGrpSpPr/>
          <p:nvPr userDrawn="1"/>
        </p:nvGrpSpPr>
        <p:grpSpPr>
          <a:xfrm>
            <a:off x="3" y="-2000810"/>
            <a:ext cx="12191999" cy="10929974"/>
            <a:chOff x="1" y="-2000810"/>
            <a:chExt cx="12191999" cy="10929974"/>
          </a:xfrm>
        </p:grpSpPr>
        <p:sp>
          <p:nvSpPr>
            <p:cNvPr id="4" name="Oval 3">
              <a:extLst>
                <a:ext uri="{FF2B5EF4-FFF2-40B4-BE49-F238E27FC236}">
                  <a16:creationId xmlns:a16="http://schemas.microsoft.com/office/drawing/2014/main" id="{94F9510D-218E-B486-5B45-C9FDC31A48A4}"/>
                </a:ext>
              </a:extLst>
            </p:cNvPr>
            <p:cNvSpPr/>
            <p:nvPr userDrawn="1"/>
          </p:nvSpPr>
          <p:spPr>
            <a:xfrm>
              <a:off x="5046794" y="904012"/>
              <a:ext cx="5895419" cy="5895419"/>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800"/>
            </a:p>
          </p:txBody>
        </p:sp>
        <p:sp>
          <p:nvSpPr>
            <p:cNvPr id="9" name="Oval 8">
              <a:extLst>
                <a:ext uri="{FF2B5EF4-FFF2-40B4-BE49-F238E27FC236}">
                  <a16:creationId xmlns:a16="http://schemas.microsoft.com/office/drawing/2014/main" id="{81D90058-0C14-D196-90BA-FB6FAE51CDDC}"/>
                </a:ext>
              </a:extLst>
            </p:cNvPr>
            <p:cNvSpPr/>
            <p:nvPr userDrawn="1"/>
          </p:nvSpPr>
          <p:spPr>
            <a:xfrm>
              <a:off x="9833253" y="1287125"/>
              <a:ext cx="1108960" cy="1108960"/>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800"/>
            </a:p>
          </p:txBody>
        </p:sp>
        <p:sp>
          <p:nvSpPr>
            <p:cNvPr id="13" name="Freeform 12">
              <a:extLst>
                <a:ext uri="{FF2B5EF4-FFF2-40B4-BE49-F238E27FC236}">
                  <a16:creationId xmlns:a16="http://schemas.microsoft.com/office/drawing/2014/main" id="{ACDC5F3B-A3A6-C1F6-02B9-30A222927966}"/>
                </a:ext>
              </a:extLst>
            </p:cNvPr>
            <p:cNvSpPr/>
            <p:nvPr userDrawn="1"/>
          </p:nvSpPr>
          <p:spPr>
            <a:xfrm>
              <a:off x="1" y="-2000810"/>
              <a:ext cx="9216245" cy="10929974"/>
            </a:xfrm>
            <a:custGeom>
              <a:avLst/>
              <a:gdLst>
                <a:gd name="connsiteX0" fmla="*/ 3751258 w 9216245"/>
                <a:gd name="connsiteY0" fmla="*/ 0 h 10929974"/>
                <a:gd name="connsiteX1" fmla="*/ 9216245 w 9216245"/>
                <a:gd name="connsiteY1" fmla="*/ 5464987 h 10929974"/>
                <a:gd name="connsiteX2" fmla="*/ 3751258 w 9216245"/>
                <a:gd name="connsiteY2" fmla="*/ 10929974 h 10929974"/>
                <a:gd name="connsiteX3" fmla="*/ 76724 w 9216245"/>
                <a:gd name="connsiteY3" fmla="*/ 9510270 h 10929974"/>
                <a:gd name="connsiteX4" fmla="*/ 0 w 9216245"/>
                <a:gd name="connsiteY4" fmla="*/ 9437120 h 10929974"/>
                <a:gd name="connsiteX5" fmla="*/ 0 w 9216245"/>
                <a:gd name="connsiteY5" fmla="*/ 1492854 h 10929974"/>
                <a:gd name="connsiteX6" fmla="*/ 76724 w 9216245"/>
                <a:gd name="connsiteY6" fmla="*/ 1419705 h 10929974"/>
                <a:gd name="connsiteX7" fmla="*/ 3751258 w 9216245"/>
                <a:gd name="connsiteY7" fmla="*/ 0 h 1092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6245" h="10929974">
                  <a:moveTo>
                    <a:pt x="3751258" y="0"/>
                  </a:moveTo>
                  <a:cubicBezTo>
                    <a:pt x="6769487" y="0"/>
                    <a:pt x="9216245" y="2446758"/>
                    <a:pt x="9216245" y="5464987"/>
                  </a:cubicBezTo>
                  <a:cubicBezTo>
                    <a:pt x="9216245" y="8483216"/>
                    <a:pt x="6769487" y="10929974"/>
                    <a:pt x="3751258" y="10929974"/>
                  </a:cubicBezTo>
                  <a:cubicBezTo>
                    <a:pt x="2336463" y="10929974"/>
                    <a:pt x="1047236" y="10392356"/>
                    <a:pt x="76724" y="9510270"/>
                  </a:cubicBezTo>
                  <a:lnTo>
                    <a:pt x="0" y="9437120"/>
                  </a:lnTo>
                  <a:lnTo>
                    <a:pt x="0" y="1492854"/>
                  </a:lnTo>
                  <a:lnTo>
                    <a:pt x="76724" y="1419705"/>
                  </a:lnTo>
                  <a:cubicBezTo>
                    <a:pt x="1047236" y="537618"/>
                    <a:pt x="2336463" y="0"/>
                    <a:pt x="3751258"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sz="1800"/>
            </a:p>
          </p:txBody>
        </p:sp>
        <p:sp>
          <p:nvSpPr>
            <p:cNvPr id="20" name="Freeform 19">
              <a:extLst>
                <a:ext uri="{FF2B5EF4-FFF2-40B4-BE49-F238E27FC236}">
                  <a16:creationId xmlns:a16="http://schemas.microsoft.com/office/drawing/2014/main" id="{6CF404F9-E919-8EE8-2BD9-99E8C2B415D1}"/>
                </a:ext>
              </a:extLst>
            </p:cNvPr>
            <p:cNvSpPr/>
            <p:nvPr userDrawn="1"/>
          </p:nvSpPr>
          <p:spPr>
            <a:xfrm>
              <a:off x="7371818" y="4151536"/>
              <a:ext cx="4820182" cy="2706465"/>
            </a:xfrm>
            <a:custGeom>
              <a:avLst/>
              <a:gdLst>
                <a:gd name="connsiteX0" fmla="*/ 3000146 w 4820182"/>
                <a:gd name="connsiteY0" fmla="*/ 0 h 2706465"/>
                <a:gd name="connsiteX1" fmla="*/ 4686352 w 4820182"/>
                <a:gd name="connsiteY1" fmla="*/ 515065 h 2706465"/>
                <a:gd name="connsiteX2" fmla="*/ 4820182 w 4820182"/>
                <a:gd name="connsiteY2" fmla="*/ 615141 h 2706465"/>
                <a:gd name="connsiteX3" fmla="*/ 4820182 w 4820182"/>
                <a:gd name="connsiteY3" fmla="*/ 2706465 h 2706465"/>
                <a:gd name="connsiteX4" fmla="*/ 0 w 4820182"/>
                <a:gd name="connsiteY4" fmla="*/ 2706465 h 2706465"/>
                <a:gd name="connsiteX5" fmla="*/ 45540 w 4820182"/>
                <a:gd name="connsiteY5" fmla="*/ 2408074 h 2706465"/>
                <a:gd name="connsiteX6" fmla="*/ 3000146 w 4820182"/>
                <a:gd name="connsiteY6" fmla="*/ 0 h 270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0182" h="2706465">
                  <a:moveTo>
                    <a:pt x="3000146" y="0"/>
                  </a:moveTo>
                  <a:cubicBezTo>
                    <a:pt x="3624755" y="0"/>
                    <a:pt x="4205015" y="189880"/>
                    <a:pt x="4686352" y="515065"/>
                  </a:cubicBezTo>
                  <a:lnTo>
                    <a:pt x="4820182" y="615141"/>
                  </a:lnTo>
                  <a:lnTo>
                    <a:pt x="4820182" y="2706465"/>
                  </a:lnTo>
                  <a:lnTo>
                    <a:pt x="0" y="2706465"/>
                  </a:lnTo>
                  <a:lnTo>
                    <a:pt x="45540" y="2408074"/>
                  </a:lnTo>
                  <a:cubicBezTo>
                    <a:pt x="326760" y="1033789"/>
                    <a:pt x="1542726" y="0"/>
                    <a:pt x="300014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sz="1800"/>
            </a:p>
          </p:txBody>
        </p:sp>
      </p:grpSp>
      <p:pic>
        <p:nvPicPr>
          <p:cNvPr id="10" name="Picture 9">
            <a:extLst>
              <a:ext uri="{FF2B5EF4-FFF2-40B4-BE49-F238E27FC236}">
                <a16:creationId xmlns:a16="http://schemas.microsoft.com/office/drawing/2014/main" id="{2064F692-7BB0-52CF-BA7B-AEC3F61D2BD8}"/>
              </a:ext>
            </a:extLst>
          </p:cNvPr>
          <p:cNvPicPr>
            <a:picLocks noChangeAspect="1"/>
          </p:cNvPicPr>
          <p:nvPr userDrawn="1"/>
        </p:nvPicPr>
        <p:blipFill>
          <a:blip r:embed="rId2"/>
          <a:stretch>
            <a:fillRect/>
          </a:stretch>
        </p:blipFill>
        <p:spPr>
          <a:xfrm>
            <a:off x="9277110" y="5667624"/>
            <a:ext cx="2282113" cy="575167"/>
          </a:xfrm>
          <a:prstGeom prst="rect">
            <a:avLst/>
          </a:prstGeom>
        </p:spPr>
      </p:pic>
      <p:sp>
        <p:nvSpPr>
          <p:cNvPr id="3" name="Text Placeholder 2">
            <a:extLst>
              <a:ext uri="{FF2B5EF4-FFF2-40B4-BE49-F238E27FC236}">
                <a16:creationId xmlns:a16="http://schemas.microsoft.com/office/drawing/2014/main" id="{46F5A479-0CCD-5A7A-9EDD-CEC991034194}"/>
              </a:ext>
            </a:extLst>
          </p:cNvPr>
          <p:cNvSpPr>
            <a:spLocks noGrp="1"/>
          </p:cNvSpPr>
          <p:nvPr>
            <p:ph type="body" sz="quarter" idx="10" hasCustomPrompt="1"/>
          </p:nvPr>
        </p:nvSpPr>
        <p:spPr>
          <a:xfrm>
            <a:off x="911683" y="2274038"/>
            <a:ext cx="7103911" cy="864859"/>
          </a:xfrm>
          <a:prstGeom prst="rect">
            <a:avLst/>
          </a:prstGeom>
        </p:spPr>
        <p:txBody>
          <a:bodyPr/>
          <a:lstStyle>
            <a:lvl1pPr marL="0" indent="0">
              <a:buFontTx/>
              <a:buNone/>
              <a:defRPr sz="3375">
                <a:solidFill>
                  <a:schemeClr val="bg1"/>
                </a:solidFill>
                <a:latin typeface="+mj-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en-BE"/>
              <a:t>Titel van presentatie</a:t>
            </a:r>
          </a:p>
        </p:txBody>
      </p:sp>
      <p:sp>
        <p:nvSpPr>
          <p:cNvPr id="15" name="Text Placeholder 14">
            <a:extLst>
              <a:ext uri="{FF2B5EF4-FFF2-40B4-BE49-F238E27FC236}">
                <a16:creationId xmlns:a16="http://schemas.microsoft.com/office/drawing/2014/main" id="{2F53FA17-7D29-7C83-101E-B0F78BE16715}"/>
              </a:ext>
            </a:extLst>
          </p:cNvPr>
          <p:cNvSpPr>
            <a:spLocks noGrp="1"/>
          </p:cNvSpPr>
          <p:nvPr>
            <p:ph type="body" sz="quarter" idx="11" hasCustomPrompt="1"/>
          </p:nvPr>
        </p:nvSpPr>
        <p:spPr>
          <a:xfrm>
            <a:off x="895353" y="3165909"/>
            <a:ext cx="7120241" cy="864859"/>
          </a:xfrm>
          <a:prstGeom prst="rect">
            <a:avLst/>
          </a:prstGeo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BE" b="0" i="0">
                <a:latin typeface="Arial" panose="020B0604020202020204" pitchFamily="34" charset="0"/>
                <a:cs typeface="Arial" panose="020B0604020202020204" pitchFamily="34" charset="0"/>
              </a:rPr>
              <a:t>Eventueel ondertitel hier</a:t>
            </a:r>
            <a:endParaRPr lang="en-BE"/>
          </a:p>
        </p:txBody>
      </p:sp>
    </p:spTree>
    <p:extLst>
      <p:ext uri="{BB962C8B-B14F-4D97-AF65-F5344CB8AC3E}">
        <p14:creationId xmlns:p14="http://schemas.microsoft.com/office/powerpoint/2010/main" val="445409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Presentatie-f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B52D78B-5944-0B91-F91B-58924CE0C666}"/>
              </a:ext>
            </a:extLst>
          </p:cNvPr>
          <p:cNvSpPr>
            <a:spLocks noGrp="1"/>
          </p:cNvSpPr>
          <p:nvPr>
            <p:ph type="pic" sz="quarter" idx="14"/>
          </p:nvPr>
        </p:nvSpPr>
        <p:spPr>
          <a:xfrm>
            <a:off x="0" y="0"/>
            <a:ext cx="12192000" cy="6858000"/>
          </a:xfrm>
          <a:prstGeom prst="rect">
            <a:avLst/>
          </a:prstGeom>
        </p:spPr>
        <p:txBody>
          <a:bodyPr/>
          <a:lstStyle/>
          <a:p>
            <a:endParaRPr lang="en-BE"/>
          </a:p>
        </p:txBody>
      </p:sp>
      <p:sp>
        <p:nvSpPr>
          <p:cNvPr id="5" name="Text Placeholder 4">
            <a:extLst>
              <a:ext uri="{FF2B5EF4-FFF2-40B4-BE49-F238E27FC236}">
                <a16:creationId xmlns:a16="http://schemas.microsoft.com/office/drawing/2014/main" id="{049D7E46-7E87-6779-0C4D-10BE5D150E76}"/>
              </a:ext>
            </a:extLst>
          </p:cNvPr>
          <p:cNvSpPr>
            <a:spLocks noGrp="1"/>
          </p:cNvSpPr>
          <p:nvPr>
            <p:ph type="body" sz="quarter" idx="11" hasCustomPrompt="1"/>
          </p:nvPr>
        </p:nvSpPr>
        <p:spPr>
          <a:xfrm>
            <a:off x="7956652" y="4766334"/>
            <a:ext cx="5623163" cy="5428474"/>
          </a:xfrm>
          <a:prstGeom prst="rect">
            <a:avLst/>
          </a:prstGeom>
          <a:blipFill>
            <a:blip r:embed="rId2"/>
            <a:stretch>
              <a:fillRect/>
            </a:stretch>
          </a:blipFill>
        </p:spPr>
        <p:txBody>
          <a:bodyPr/>
          <a:lstStyle>
            <a:lvl1pPr marL="0" indent="0">
              <a:buNone/>
              <a:defRPr/>
            </a:lvl1pPr>
          </a:lstStyle>
          <a:p>
            <a:pPr lvl="0"/>
            <a:r>
              <a:rPr lang="en-GB"/>
              <a:t>N</a:t>
            </a:r>
            <a:r>
              <a:rPr lang="en-BE"/>
              <a:t>iet erop klikken</a:t>
            </a:r>
          </a:p>
        </p:txBody>
      </p:sp>
      <p:pic>
        <p:nvPicPr>
          <p:cNvPr id="8" name="Picture 7">
            <a:extLst>
              <a:ext uri="{FF2B5EF4-FFF2-40B4-BE49-F238E27FC236}">
                <a16:creationId xmlns:a16="http://schemas.microsoft.com/office/drawing/2014/main" id="{0EFD4050-39E0-4032-DB78-525E8DBB9C96}"/>
              </a:ext>
            </a:extLst>
          </p:cNvPr>
          <p:cNvPicPr>
            <a:picLocks noChangeAspect="1"/>
          </p:cNvPicPr>
          <p:nvPr userDrawn="1"/>
        </p:nvPicPr>
        <p:blipFill>
          <a:blip r:embed="rId3"/>
          <a:stretch>
            <a:fillRect/>
          </a:stretch>
        </p:blipFill>
        <p:spPr>
          <a:xfrm>
            <a:off x="9277110" y="5667624"/>
            <a:ext cx="2282113" cy="575167"/>
          </a:xfrm>
          <a:prstGeom prst="rect">
            <a:avLst/>
          </a:prstGeom>
        </p:spPr>
      </p:pic>
      <p:sp>
        <p:nvSpPr>
          <p:cNvPr id="10" name="Text Placeholder 9">
            <a:extLst>
              <a:ext uri="{FF2B5EF4-FFF2-40B4-BE49-F238E27FC236}">
                <a16:creationId xmlns:a16="http://schemas.microsoft.com/office/drawing/2014/main" id="{7364677B-3B1C-41A4-0AB9-063C686EDE8D}"/>
              </a:ext>
            </a:extLst>
          </p:cNvPr>
          <p:cNvSpPr>
            <a:spLocks noGrp="1"/>
          </p:cNvSpPr>
          <p:nvPr>
            <p:ph type="body" sz="quarter" idx="12" hasCustomPrompt="1"/>
          </p:nvPr>
        </p:nvSpPr>
        <p:spPr>
          <a:xfrm>
            <a:off x="-3811662" y="-1104004"/>
            <a:ext cx="9718169" cy="9718169"/>
          </a:xfrm>
          <a:prstGeom prst="rect">
            <a:avLst/>
          </a:prstGeom>
          <a:blipFill dpi="0" rotWithShape="1">
            <a:blip r:embed="rId4">
              <a:alphaModFix amt="60000"/>
            </a:blip>
            <a:srcRect/>
            <a:stretch>
              <a:fillRect/>
            </a:stretch>
          </a:blipFill>
        </p:spPr>
        <p:txBody>
          <a:bodyPr lIns="4608000" tIns="3060000"/>
          <a:lstStyle>
            <a:lvl1pPr marL="0" indent="0">
              <a:buNone/>
              <a:defRPr sz="3375">
                <a:solidFill>
                  <a:schemeClr val="bg1"/>
                </a:solidFill>
                <a:latin typeface="+mj-lt"/>
              </a:defRPr>
            </a:lvl1pPr>
          </a:lstStyle>
          <a:p>
            <a:pPr lvl="0"/>
            <a:r>
              <a:rPr lang="en-BE"/>
              <a:t>Titel van presentatie</a:t>
            </a:r>
          </a:p>
        </p:txBody>
      </p:sp>
      <p:sp>
        <p:nvSpPr>
          <p:cNvPr id="14" name="Text Placeholder 13">
            <a:extLst>
              <a:ext uri="{FF2B5EF4-FFF2-40B4-BE49-F238E27FC236}">
                <a16:creationId xmlns:a16="http://schemas.microsoft.com/office/drawing/2014/main" id="{404DFD0A-A17C-DD6F-6FB6-4D0651D9A653}"/>
              </a:ext>
            </a:extLst>
          </p:cNvPr>
          <p:cNvSpPr>
            <a:spLocks noGrp="1"/>
          </p:cNvSpPr>
          <p:nvPr>
            <p:ph type="body" sz="quarter" idx="13" hasCustomPrompt="1"/>
          </p:nvPr>
        </p:nvSpPr>
        <p:spPr>
          <a:xfrm rot="16200000">
            <a:off x="10125427" y="-2597015"/>
            <a:ext cx="4687887" cy="4689475"/>
          </a:xfrm>
          <a:prstGeom prst="rect">
            <a:avLst/>
          </a:prstGeom>
          <a:blipFill dpi="0" rotWithShape="1">
            <a:blip r:embed="rId5"/>
            <a:srcRect/>
            <a:stretch>
              <a:fillRect/>
            </a:stretch>
          </a:blipFill>
        </p:spPr>
        <p:txBody>
          <a:bodyPr/>
          <a:lstStyle>
            <a:lvl1pPr marL="0" indent="0">
              <a:buNone/>
              <a:defRPr/>
            </a:lvl1pPr>
          </a:lstStyle>
          <a:p>
            <a:pPr lvl="0"/>
            <a:r>
              <a:rPr lang="nl-BE"/>
              <a:t>Niet erop klikken</a:t>
            </a:r>
            <a:endParaRPr lang="en-BE"/>
          </a:p>
        </p:txBody>
      </p:sp>
      <p:sp>
        <p:nvSpPr>
          <p:cNvPr id="19" name="Text Placeholder 18">
            <a:extLst>
              <a:ext uri="{FF2B5EF4-FFF2-40B4-BE49-F238E27FC236}">
                <a16:creationId xmlns:a16="http://schemas.microsoft.com/office/drawing/2014/main" id="{BD0F5245-A38D-8CEA-0365-992D8FAA6E5A}"/>
              </a:ext>
            </a:extLst>
          </p:cNvPr>
          <p:cNvSpPr>
            <a:spLocks noGrp="1"/>
          </p:cNvSpPr>
          <p:nvPr>
            <p:ph type="body" sz="quarter" idx="15" hasCustomPrompt="1"/>
          </p:nvPr>
        </p:nvSpPr>
        <p:spPr>
          <a:xfrm>
            <a:off x="841378" y="3429000"/>
            <a:ext cx="4151313" cy="502920"/>
          </a:xfrm>
          <a:prstGeom prst="rect">
            <a:avLst/>
          </a:prstGeom>
        </p:spPr>
        <p:txBody>
          <a:bodyPr/>
          <a:lstStyle>
            <a:lvl1pPr marL="0" indent="0">
              <a:buNone/>
              <a:defRPr sz="1875">
                <a:solidFill>
                  <a:schemeClr val="bg1"/>
                </a:solidFill>
              </a:defRPr>
            </a:lvl1pPr>
          </a:lstStyle>
          <a:p>
            <a:pPr lvl="0"/>
            <a:r>
              <a:rPr lang="en-BE"/>
              <a:t>Eventueel ondertitel hier.</a:t>
            </a:r>
          </a:p>
        </p:txBody>
      </p:sp>
    </p:spTree>
    <p:extLst>
      <p:ext uri="{BB962C8B-B14F-4D97-AF65-F5344CB8AC3E}">
        <p14:creationId xmlns:p14="http://schemas.microsoft.com/office/powerpoint/2010/main" val="34737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resentati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3426F436-AFDE-63F9-9236-0755E80B8EC2}"/>
              </a:ext>
            </a:extLst>
          </p:cNvPr>
          <p:cNvSpPr>
            <a:spLocks noGrp="1"/>
          </p:cNvSpPr>
          <p:nvPr>
            <p:ph type="media" sz="quarter" idx="16"/>
          </p:nvPr>
        </p:nvSpPr>
        <p:spPr>
          <a:xfrm>
            <a:off x="0" y="0"/>
            <a:ext cx="12192000" cy="6858000"/>
          </a:xfrm>
          <a:prstGeom prst="rect">
            <a:avLst/>
          </a:prstGeom>
        </p:spPr>
        <p:txBody>
          <a:bodyPr/>
          <a:lstStyle/>
          <a:p>
            <a:endParaRPr lang="en-BE"/>
          </a:p>
        </p:txBody>
      </p:sp>
      <p:sp>
        <p:nvSpPr>
          <p:cNvPr id="5" name="Text Placeholder 4">
            <a:extLst>
              <a:ext uri="{FF2B5EF4-FFF2-40B4-BE49-F238E27FC236}">
                <a16:creationId xmlns:a16="http://schemas.microsoft.com/office/drawing/2014/main" id="{049D7E46-7E87-6779-0C4D-10BE5D150E76}"/>
              </a:ext>
            </a:extLst>
          </p:cNvPr>
          <p:cNvSpPr>
            <a:spLocks noGrp="1"/>
          </p:cNvSpPr>
          <p:nvPr>
            <p:ph type="body" sz="quarter" idx="11" hasCustomPrompt="1"/>
          </p:nvPr>
        </p:nvSpPr>
        <p:spPr>
          <a:xfrm>
            <a:off x="7956651" y="4766334"/>
            <a:ext cx="5623162" cy="5428474"/>
          </a:xfrm>
          <a:prstGeom prst="rect">
            <a:avLst/>
          </a:prstGeom>
          <a:blipFill>
            <a:blip r:embed="rId2"/>
            <a:stretch>
              <a:fillRect/>
            </a:stretch>
          </a:blipFill>
        </p:spPr>
        <p:txBody>
          <a:bodyPr/>
          <a:lstStyle>
            <a:lvl1pPr marL="0" indent="0">
              <a:buNone/>
              <a:defRPr/>
            </a:lvl1pPr>
          </a:lstStyle>
          <a:p>
            <a:pPr lvl="0"/>
            <a:r>
              <a:rPr lang="en-GB"/>
              <a:t>N</a:t>
            </a:r>
            <a:r>
              <a:rPr lang="en-BE"/>
              <a:t>iet erop klikken</a:t>
            </a:r>
          </a:p>
        </p:txBody>
      </p:sp>
      <p:pic>
        <p:nvPicPr>
          <p:cNvPr id="8" name="Picture 7">
            <a:extLst>
              <a:ext uri="{FF2B5EF4-FFF2-40B4-BE49-F238E27FC236}">
                <a16:creationId xmlns:a16="http://schemas.microsoft.com/office/drawing/2014/main" id="{0EFD4050-39E0-4032-DB78-525E8DBB9C96}"/>
              </a:ext>
            </a:extLst>
          </p:cNvPr>
          <p:cNvPicPr>
            <a:picLocks noChangeAspect="1"/>
          </p:cNvPicPr>
          <p:nvPr userDrawn="1"/>
        </p:nvPicPr>
        <p:blipFill>
          <a:blip r:embed="rId3"/>
          <a:stretch>
            <a:fillRect/>
          </a:stretch>
        </p:blipFill>
        <p:spPr>
          <a:xfrm>
            <a:off x="9277108" y="5667620"/>
            <a:ext cx="2282113" cy="575167"/>
          </a:xfrm>
          <a:prstGeom prst="rect">
            <a:avLst/>
          </a:prstGeom>
        </p:spPr>
      </p:pic>
      <p:sp>
        <p:nvSpPr>
          <p:cNvPr id="10" name="Text Placeholder 9">
            <a:extLst>
              <a:ext uri="{FF2B5EF4-FFF2-40B4-BE49-F238E27FC236}">
                <a16:creationId xmlns:a16="http://schemas.microsoft.com/office/drawing/2014/main" id="{7364677B-3B1C-41A4-0AB9-063C686EDE8D}"/>
              </a:ext>
            </a:extLst>
          </p:cNvPr>
          <p:cNvSpPr>
            <a:spLocks noGrp="1"/>
          </p:cNvSpPr>
          <p:nvPr>
            <p:ph type="body" sz="quarter" idx="12" hasCustomPrompt="1"/>
          </p:nvPr>
        </p:nvSpPr>
        <p:spPr>
          <a:xfrm>
            <a:off x="-3811664" y="-1104004"/>
            <a:ext cx="9718169" cy="9718169"/>
          </a:xfrm>
          <a:prstGeom prst="rect">
            <a:avLst/>
          </a:prstGeom>
          <a:blipFill dpi="0" rotWithShape="1">
            <a:blip r:embed="rId4">
              <a:alphaModFix amt="60000"/>
            </a:blip>
            <a:srcRect/>
            <a:stretch>
              <a:fillRect/>
            </a:stretch>
          </a:blipFill>
        </p:spPr>
        <p:txBody>
          <a:bodyPr lIns="4608000" tIns="3060000"/>
          <a:lstStyle>
            <a:lvl1pPr marL="0" indent="0">
              <a:buNone/>
              <a:defRPr sz="4500">
                <a:solidFill>
                  <a:schemeClr val="bg1"/>
                </a:solidFill>
                <a:latin typeface="+mj-lt"/>
              </a:defRPr>
            </a:lvl1pPr>
          </a:lstStyle>
          <a:p>
            <a:pPr lvl="0"/>
            <a:r>
              <a:rPr lang="en-BE"/>
              <a:t>Titel van presentatie</a:t>
            </a:r>
          </a:p>
        </p:txBody>
      </p:sp>
      <p:sp>
        <p:nvSpPr>
          <p:cNvPr id="14" name="Text Placeholder 13">
            <a:extLst>
              <a:ext uri="{FF2B5EF4-FFF2-40B4-BE49-F238E27FC236}">
                <a16:creationId xmlns:a16="http://schemas.microsoft.com/office/drawing/2014/main" id="{404DFD0A-A17C-DD6F-6FB6-4D0651D9A653}"/>
              </a:ext>
            </a:extLst>
          </p:cNvPr>
          <p:cNvSpPr>
            <a:spLocks noGrp="1"/>
          </p:cNvSpPr>
          <p:nvPr>
            <p:ph type="body" sz="quarter" idx="13" hasCustomPrompt="1"/>
          </p:nvPr>
        </p:nvSpPr>
        <p:spPr>
          <a:xfrm rot="16200000">
            <a:off x="10125424" y="-2597015"/>
            <a:ext cx="4687887" cy="4689475"/>
          </a:xfrm>
          <a:prstGeom prst="rect">
            <a:avLst/>
          </a:prstGeom>
          <a:blipFill dpi="0" rotWithShape="1">
            <a:blip r:embed="rId5"/>
            <a:srcRect/>
            <a:stretch>
              <a:fillRect/>
            </a:stretch>
          </a:blipFill>
        </p:spPr>
        <p:txBody>
          <a:bodyPr/>
          <a:lstStyle>
            <a:lvl1pPr marL="0" indent="0">
              <a:buNone/>
              <a:defRPr/>
            </a:lvl1pPr>
          </a:lstStyle>
          <a:p>
            <a:pPr lvl="0"/>
            <a:r>
              <a:rPr lang="nl-BE"/>
              <a:t>Niet erop klikken</a:t>
            </a:r>
            <a:endParaRPr lang="en-BE"/>
          </a:p>
        </p:txBody>
      </p:sp>
      <p:sp>
        <p:nvSpPr>
          <p:cNvPr id="19" name="Text Placeholder 18">
            <a:extLst>
              <a:ext uri="{FF2B5EF4-FFF2-40B4-BE49-F238E27FC236}">
                <a16:creationId xmlns:a16="http://schemas.microsoft.com/office/drawing/2014/main" id="{BD0F5245-A38D-8CEA-0365-992D8FAA6E5A}"/>
              </a:ext>
            </a:extLst>
          </p:cNvPr>
          <p:cNvSpPr>
            <a:spLocks noGrp="1"/>
          </p:cNvSpPr>
          <p:nvPr>
            <p:ph type="body" sz="quarter" idx="15" hasCustomPrompt="1"/>
          </p:nvPr>
        </p:nvSpPr>
        <p:spPr>
          <a:xfrm>
            <a:off x="841375" y="3429000"/>
            <a:ext cx="4151313" cy="502920"/>
          </a:xfrm>
          <a:prstGeom prst="rect">
            <a:avLst/>
          </a:prstGeom>
        </p:spPr>
        <p:txBody>
          <a:bodyPr/>
          <a:lstStyle>
            <a:lvl1pPr marL="0" indent="0">
              <a:buNone/>
              <a:defRPr sz="2500">
                <a:solidFill>
                  <a:schemeClr val="bg1"/>
                </a:solidFill>
              </a:defRPr>
            </a:lvl1pPr>
          </a:lstStyle>
          <a:p>
            <a:pPr lvl="0"/>
            <a:r>
              <a:rPr lang="en-BE"/>
              <a:t>Eventueel ondertitel hier.</a:t>
            </a:r>
          </a:p>
        </p:txBody>
      </p:sp>
    </p:spTree>
    <p:extLst>
      <p:ext uri="{BB962C8B-B14F-4D97-AF65-F5344CB8AC3E}">
        <p14:creationId xmlns:p14="http://schemas.microsoft.com/office/powerpoint/2010/main" val="3748048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Presentati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3426F436-AFDE-63F9-9236-0755E80B8EC2}"/>
              </a:ext>
            </a:extLst>
          </p:cNvPr>
          <p:cNvSpPr>
            <a:spLocks noGrp="1"/>
          </p:cNvSpPr>
          <p:nvPr>
            <p:ph type="media" sz="quarter" idx="16"/>
          </p:nvPr>
        </p:nvSpPr>
        <p:spPr>
          <a:xfrm>
            <a:off x="0" y="0"/>
            <a:ext cx="12192000" cy="6858000"/>
          </a:xfrm>
          <a:prstGeom prst="rect">
            <a:avLst/>
          </a:prstGeom>
        </p:spPr>
        <p:txBody>
          <a:bodyPr/>
          <a:lstStyle/>
          <a:p>
            <a:endParaRPr lang="en-BE"/>
          </a:p>
        </p:txBody>
      </p:sp>
      <p:sp>
        <p:nvSpPr>
          <p:cNvPr id="5" name="Text Placeholder 4">
            <a:extLst>
              <a:ext uri="{FF2B5EF4-FFF2-40B4-BE49-F238E27FC236}">
                <a16:creationId xmlns:a16="http://schemas.microsoft.com/office/drawing/2014/main" id="{049D7E46-7E87-6779-0C4D-10BE5D150E76}"/>
              </a:ext>
            </a:extLst>
          </p:cNvPr>
          <p:cNvSpPr>
            <a:spLocks noGrp="1"/>
          </p:cNvSpPr>
          <p:nvPr>
            <p:ph type="body" sz="quarter" idx="11" hasCustomPrompt="1"/>
          </p:nvPr>
        </p:nvSpPr>
        <p:spPr>
          <a:xfrm>
            <a:off x="7956652" y="4766334"/>
            <a:ext cx="5623163" cy="5428474"/>
          </a:xfrm>
          <a:prstGeom prst="rect">
            <a:avLst/>
          </a:prstGeom>
          <a:blipFill>
            <a:blip r:embed="rId2"/>
            <a:stretch>
              <a:fillRect/>
            </a:stretch>
          </a:blipFill>
        </p:spPr>
        <p:txBody>
          <a:bodyPr/>
          <a:lstStyle>
            <a:lvl1pPr marL="0" indent="0">
              <a:buNone/>
              <a:defRPr/>
            </a:lvl1pPr>
          </a:lstStyle>
          <a:p>
            <a:pPr lvl="0"/>
            <a:r>
              <a:rPr lang="en-GB"/>
              <a:t>N</a:t>
            </a:r>
            <a:r>
              <a:rPr lang="en-BE"/>
              <a:t>iet erop klikken</a:t>
            </a:r>
          </a:p>
        </p:txBody>
      </p:sp>
      <p:pic>
        <p:nvPicPr>
          <p:cNvPr id="8" name="Picture 7">
            <a:extLst>
              <a:ext uri="{FF2B5EF4-FFF2-40B4-BE49-F238E27FC236}">
                <a16:creationId xmlns:a16="http://schemas.microsoft.com/office/drawing/2014/main" id="{0EFD4050-39E0-4032-DB78-525E8DBB9C96}"/>
              </a:ext>
            </a:extLst>
          </p:cNvPr>
          <p:cNvPicPr>
            <a:picLocks noChangeAspect="1"/>
          </p:cNvPicPr>
          <p:nvPr userDrawn="1"/>
        </p:nvPicPr>
        <p:blipFill>
          <a:blip r:embed="rId3"/>
          <a:stretch>
            <a:fillRect/>
          </a:stretch>
        </p:blipFill>
        <p:spPr>
          <a:xfrm>
            <a:off x="9277110" y="5667624"/>
            <a:ext cx="2282113" cy="575167"/>
          </a:xfrm>
          <a:prstGeom prst="rect">
            <a:avLst/>
          </a:prstGeom>
        </p:spPr>
      </p:pic>
      <p:sp>
        <p:nvSpPr>
          <p:cNvPr id="10" name="Text Placeholder 9">
            <a:extLst>
              <a:ext uri="{FF2B5EF4-FFF2-40B4-BE49-F238E27FC236}">
                <a16:creationId xmlns:a16="http://schemas.microsoft.com/office/drawing/2014/main" id="{7364677B-3B1C-41A4-0AB9-063C686EDE8D}"/>
              </a:ext>
            </a:extLst>
          </p:cNvPr>
          <p:cNvSpPr>
            <a:spLocks noGrp="1"/>
          </p:cNvSpPr>
          <p:nvPr>
            <p:ph type="body" sz="quarter" idx="12" hasCustomPrompt="1"/>
          </p:nvPr>
        </p:nvSpPr>
        <p:spPr>
          <a:xfrm>
            <a:off x="-3811662" y="-1104004"/>
            <a:ext cx="9718169" cy="9718169"/>
          </a:xfrm>
          <a:prstGeom prst="rect">
            <a:avLst/>
          </a:prstGeom>
          <a:blipFill dpi="0" rotWithShape="1">
            <a:blip r:embed="rId4">
              <a:alphaModFix amt="60000"/>
            </a:blip>
            <a:srcRect/>
            <a:stretch>
              <a:fillRect/>
            </a:stretch>
          </a:blipFill>
        </p:spPr>
        <p:txBody>
          <a:bodyPr lIns="4608000" tIns="3060000"/>
          <a:lstStyle>
            <a:lvl1pPr marL="0" indent="0">
              <a:buNone/>
              <a:defRPr sz="3375">
                <a:solidFill>
                  <a:schemeClr val="bg1"/>
                </a:solidFill>
                <a:latin typeface="+mj-lt"/>
              </a:defRPr>
            </a:lvl1pPr>
          </a:lstStyle>
          <a:p>
            <a:pPr lvl="0"/>
            <a:r>
              <a:rPr lang="en-BE"/>
              <a:t>Titel van presentatie</a:t>
            </a:r>
          </a:p>
        </p:txBody>
      </p:sp>
      <p:sp>
        <p:nvSpPr>
          <p:cNvPr id="14" name="Text Placeholder 13">
            <a:extLst>
              <a:ext uri="{FF2B5EF4-FFF2-40B4-BE49-F238E27FC236}">
                <a16:creationId xmlns:a16="http://schemas.microsoft.com/office/drawing/2014/main" id="{404DFD0A-A17C-DD6F-6FB6-4D0651D9A653}"/>
              </a:ext>
            </a:extLst>
          </p:cNvPr>
          <p:cNvSpPr>
            <a:spLocks noGrp="1"/>
          </p:cNvSpPr>
          <p:nvPr>
            <p:ph type="body" sz="quarter" idx="13" hasCustomPrompt="1"/>
          </p:nvPr>
        </p:nvSpPr>
        <p:spPr>
          <a:xfrm rot="16200000">
            <a:off x="10125427" y="-2597015"/>
            <a:ext cx="4687887" cy="4689475"/>
          </a:xfrm>
          <a:prstGeom prst="rect">
            <a:avLst/>
          </a:prstGeom>
          <a:blipFill dpi="0" rotWithShape="1">
            <a:blip r:embed="rId5"/>
            <a:srcRect/>
            <a:stretch>
              <a:fillRect/>
            </a:stretch>
          </a:blipFill>
        </p:spPr>
        <p:txBody>
          <a:bodyPr/>
          <a:lstStyle>
            <a:lvl1pPr marL="0" indent="0">
              <a:buNone/>
              <a:defRPr/>
            </a:lvl1pPr>
          </a:lstStyle>
          <a:p>
            <a:pPr lvl="0"/>
            <a:r>
              <a:rPr lang="nl-BE"/>
              <a:t>Niet erop klikken</a:t>
            </a:r>
            <a:endParaRPr lang="en-BE"/>
          </a:p>
        </p:txBody>
      </p:sp>
      <p:sp>
        <p:nvSpPr>
          <p:cNvPr id="19" name="Text Placeholder 18">
            <a:extLst>
              <a:ext uri="{FF2B5EF4-FFF2-40B4-BE49-F238E27FC236}">
                <a16:creationId xmlns:a16="http://schemas.microsoft.com/office/drawing/2014/main" id="{BD0F5245-A38D-8CEA-0365-992D8FAA6E5A}"/>
              </a:ext>
            </a:extLst>
          </p:cNvPr>
          <p:cNvSpPr>
            <a:spLocks noGrp="1"/>
          </p:cNvSpPr>
          <p:nvPr>
            <p:ph type="body" sz="quarter" idx="15" hasCustomPrompt="1"/>
          </p:nvPr>
        </p:nvSpPr>
        <p:spPr>
          <a:xfrm>
            <a:off x="841378" y="3429000"/>
            <a:ext cx="4151313" cy="502920"/>
          </a:xfrm>
          <a:prstGeom prst="rect">
            <a:avLst/>
          </a:prstGeom>
        </p:spPr>
        <p:txBody>
          <a:bodyPr/>
          <a:lstStyle>
            <a:lvl1pPr marL="0" indent="0">
              <a:buNone/>
              <a:defRPr sz="1875">
                <a:solidFill>
                  <a:schemeClr val="bg1"/>
                </a:solidFill>
              </a:defRPr>
            </a:lvl1pPr>
          </a:lstStyle>
          <a:p>
            <a:pPr lvl="0"/>
            <a:r>
              <a:rPr lang="en-BE"/>
              <a:t>Eventueel ondertitel hier.</a:t>
            </a:r>
          </a:p>
        </p:txBody>
      </p:sp>
    </p:spTree>
    <p:extLst>
      <p:ext uri="{BB962C8B-B14F-4D97-AF65-F5344CB8AC3E}">
        <p14:creationId xmlns:p14="http://schemas.microsoft.com/office/powerpoint/2010/main" val="472697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D875C8-7364-D777-E42C-5668AF828D59}"/>
              </a:ext>
            </a:extLst>
          </p:cNvPr>
          <p:cNvSpPr>
            <a:spLocks noGrp="1"/>
          </p:cNvSpPr>
          <p:nvPr>
            <p:ph type="pic" sz="quarter" idx="10"/>
          </p:nvPr>
        </p:nvSpPr>
        <p:spPr>
          <a:xfrm>
            <a:off x="0" y="0"/>
            <a:ext cx="12192000" cy="6858000"/>
          </a:xfrm>
          <a:prstGeom prst="rect">
            <a:avLst/>
          </a:prstGeom>
        </p:spPr>
        <p:txBody>
          <a:bodyPr/>
          <a:lstStyle/>
          <a:p>
            <a:endParaRPr lang="en-BE"/>
          </a:p>
        </p:txBody>
      </p:sp>
      <p:sp>
        <p:nvSpPr>
          <p:cNvPr id="16" name="Text Placeholder 15">
            <a:extLst>
              <a:ext uri="{FF2B5EF4-FFF2-40B4-BE49-F238E27FC236}">
                <a16:creationId xmlns:a16="http://schemas.microsoft.com/office/drawing/2014/main" id="{236639B2-B35C-6B99-31D0-76015AB8E02F}"/>
              </a:ext>
            </a:extLst>
          </p:cNvPr>
          <p:cNvSpPr>
            <a:spLocks noGrp="1"/>
          </p:cNvSpPr>
          <p:nvPr>
            <p:ph type="body" sz="quarter" idx="16" hasCustomPrompt="1"/>
          </p:nvPr>
        </p:nvSpPr>
        <p:spPr>
          <a:xfrm>
            <a:off x="9766302" y="-2084388"/>
            <a:ext cx="4059239" cy="4059238"/>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7" name="Text Placeholder 15">
            <a:extLst>
              <a:ext uri="{FF2B5EF4-FFF2-40B4-BE49-F238E27FC236}">
                <a16:creationId xmlns:a16="http://schemas.microsoft.com/office/drawing/2014/main" id="{6E22215D-6314-8990-584B-EFF7BFE6A411}"/>
              </a:ext>
            </a:extLst>
          </p:cNvPr>
          <p:cNvSpPr>
            <a:spLocks noGrp="1"/>
          </p:cNvSpPr>
          <p:nvPr>
            <p:ph type="body" sz="quarter" idx="17" hasCustomPrompt="1"/>
          </p:nvPr>
        </p:nvSpPr>
        <p:spPr>
          <a:xfrm>
            <a:off x="2676654" y="4964841"/>
            <a:ext cx="5542484" cy="5542484"/>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3" name="Text Placeholder 9">
            <a:extLst>
              <a:ext uri="{FF2B5EF4-FFF2-40B4-BE49-F238E27FC236}">
                <a16:creationId xmlns:a16="http://schemas.microsoft.com/office/drawing/2014/main" id="{BC858470-A0D7-4004-A0E1-00B789CADB03}"/>
              </a:ext>
            </a:extLst>
          </p:cNvPr>
          <p:cNvSpPr>
            <a:spLocks noGrp="1"/>
          </p:cNvSpPr>
          <p:nvPr>
            <p:ph type="body" sz="quarter" idx="12" hasCustomPrompt="1"/>
          </p:nvPr>
        </p:nvSpPr>
        <p:spPr>
          <a:xfrm>
            <a:off x="-3811662" y="-1104004"/>
            <a:ext cx="9718169" cy="9718169"/>
          </a:xfrm>
          <a:prstGeom prst="rect">
            <a:avLst/>
          </a:prstGeom>
          <a:blipFill dpi="0" rotWithShape="1">
            <a:blip r:embed="rId3"/>
            <a:srcRect/>
            <a:stretch>
              <a:fillRect/>
            </a:stretch>
          </a:blipFill>
        </p:spPr>
        <p:txBody>
          <a:bodyPr lIns="4608000" tIns="3060000"/>
          <a:lstStyle>
            <a:lvl1pPr marL="0" indent="0">
              <a:buNone/>
              <a:defRPr sz="3375">
                <a:solidFill>
                  <a:schemeClr val="bg1"/>
                </a:solidFill>
                <a:latin typeface="+mj-lt"/>
              </a:defRPr>
            </a:lvl1pPr>
          </a:lstStyle>
          <a:p>
            <a:pPr lvl="0"/>
            <a:r>
              <a:rPr lang="en-BE"/>
              <a:t>Titel van presentatie</a:t>
            </a:r>
          </a:p>
        </p:txBody>
      </p:sp>
      <p:sp>
        <p:nvSpPr>
          <p:cNvPr id="14" name="Text Placeholder 18">
            <a:extLst>
              <a:ext uri="{FF2B5EF4-FFF2-40B4-BE49-F238E27FC236}">
                <a16:creationId xmlns:a16="http://schemas.microsoft.com/office/drawing/2014/main" id="{3658700C-BA09-F748-1B54-BD71A95E954C}"/>
              </a:ext>
            </a:extLst>
          </p:cNvPr>
          <p:cNvSpPr>
            <a:spLocks noGrp="1"/>
          </p:cNvSpPr>
          <p:nvPr>
            <p:ph type="body" sz="quarter" idx="15" hasCustomPrompt="1"/>
          </p:nvPr>
        </p:nvSpPr>
        <p:spPr>
          <a:xfrm>
            <a:off x="841378" y="3429000"/>
            <a:ext cx="4151313" cy="502920"/>
          </a:xfrm>
          <a:prstGeom prst="rect">
            <a:avLst/>
          </a:prstGeom>
        </p:spPr>
        <p:txBody>
          <a:bodyPr/>
          <a:lstStyle>
            <a:lvl1pPr marL="0" indent="0">
              <a:buNone/>
              <a:defRPr sz="1875">
                <a:solidFill>
                  <a:schemeClr val="bg1"/>
                </a:solidFill>
              </a:defRPr>
            </a:lvl1pPr>
          </a:lstStyle>
          <a:p>
            <a:pPr lvl="0"/>
            <a:r>
              <a:rPr lang="en-BE"/>
              <a:t>Eventueel ondertitel hier.</a:t>
            </a:r>
          </a:p>
        </p:txBody>
      </p:sp>
    </p:spTree>
    <p:extLst>
      <p:ext uri="{BB962C8B-B14F-4D97-AF65-F5344CB8AC3E}">
        <p14:creationId xmlns:p14="http://schemas.microsoft.com/office/powerpoint/2010/main" val="103543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D875C8-7364-D777-E42C-5668AF828D59}"/>
              </a:ext>
            </a:extLst>
          </p:cNvPr>
          <p:cNvSpPr>
            <a:spLocks noGrp="1"/>
          </p:cNvSpPr>
          <p:nvPr>
            <p:ph type="pic" sz="quarter" idx="10"/>
          </p:nvPr>
        </p:nvSpPr>
        <p:spPr>
          <a:xfrm>
            <a:off x="0" y="0"/>
            <a:ext cx="12192000" cy="6858000"/>
          </a:xfrm>
          <a:prstGeom prst="rect">
            <a:avLst/>
          </a:prstGeom>
        </p:spPr>
        <p:txBody>
          <a:bodyPr/>
          <a:lstStyle/>
          <a:p>
            <a:endParaRPr lang="en-BE"/>
          </a:p>
        </p:txBody>
      </p:sp>
      <p:sp>
        <p:nvSpPr>
          <p:cNvPr id="16" name="Text Placeholder 15">
            <a:extLst>
              <a:ext uri="{FF2B5EF4-FFF2-40B4-BE49-F238E27FC236}">
                <a16:creationId xmlns:a16="http://schemas.microsoft.com/office/drawing/2014/main" id="{236639B2-B35C-6B99-31D0-76015AB8E02F}"/>
              </a:ext>
            </a:extLst>
          </p:cNvPr>
          <p:cNvSpPr>
            <a:spLocks noGrp="1"/>
          </p:cNvSpPr>
          <p:nvPr>
            <p:ph type="body" sz="quarter" idx="16" hasCustomPrompt="1"/>
          </p:nvPr>
        </p:nvSpPr>
        <p:spPr>
          <a:xfrm>
            <a:off x="9766300" y="-2084388"/>
            <a:ext cx="4059238" cy="4059238"/>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7" name="Text Placeholder 15">
            <a:extLst>
              <a:ext uri="{FF2B5EF4-FFF2-40B4-BE49-F238E27FC236}">
                <a16:creationId xmlns:a16="http://schemas.microsoft.com/office/drawing/2014/main" id="{6E22215D-6314-8990-584B-EFF7BFE6A411}"/>
              </a:ext>
            </a:extLst>
          </p:cNvPr>
          <p:cNvSpPr>
            <a:spLocks noGrp="1"/>
          </p:cNvSpPr>
          <p:nvPr>
            <p:ph type="body" sz="quarter" idx="17" hasCustomPrompt="1"/>
          </p:nvPr>
        </p:nvSpPr>
        <p:spPr>
          <a:xfrm>
            <a:off x="2676652" y="4964841"/>
            <a:ext cx="5542484" cy="5542484"/>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3" name="Text Placeholder 9">
            <a:extLst>
              <a:ext uri="{FF2B5EF4-FFF2-40B4-BE49-F238E27FC236}">
                <a16:creationId xmlns:a16="http://schemas.microsoft.com/office/drawing/2014/main" id="{BC858470-A0D7-4004-A0E1-00B789CADB03}"/>
              </a:ext>
            </a:extLst>
          </p:cNvPr>
          <p:cNvSpPr>
            <a:spLocks noGrp="1"/>
          </p:cNvSpPr>
          <p:nvPr>
            <p:ph type="body" sz="quarter" idx="12" hasCustomPrompt="1"/>
          </p:nvPr>
        </p:nvSpPr>
        <p:spPr>
          <a:xfrm>
            <a:off x="-3811664" y="-1104004"/>
            <a:ext cx="9718169" cy="9718169"/>
          </a:xfrm>
          <a:prstGeom prst="rect">
            <a:avLst/>
          </a:prstGeom>
          <a:blipFill dpi="0" rotWithShape="1">
            <a:blip r:embed="rId3"/>
            <a:srcRect/>
            <a:stretch>
              <a:fillRect/>
            </a:stretch>
          </a:blipFill>
        </p:spPr>
        <p:txBody>
          <a:bodyPr lIns="4608000" tIns="3060000"/>
          <a:lstStyle>
            <a:lvl1pPr marL="0" indent="0">
              <a:buNone/>
              <a:defRPr sz="4500">
                <a:solidFill>
                  <a:schemeClr val="bg1"/>
                </a:solidFill>
                <a:latin typeface="+mj-lt"/>
              </a:defRPr>
            </a:lvl1pPr>
          </a:lstStyle>
          <a:p>
            <a:pPr lvl="0"/>
            <a:r>
              <a:rPr lang="en-BE"/>
              <a:t>Titel van presentatie</a:t>
            </a:r>
          </a:p>
        </p:txBody>
      </p:sp>
      <p:sp>
        <p:nvSpPr>
          <p:cNvPr id="14" name="Text Placeholder 18">
            <a:extLst>
              <a:ext uri="{FF2B5EF4-FFF2-40B4-BE49-F238E27FC236}">
                <a16:creationId xmlns:a16="http://schemas.microsoft.com/office/drawing/2014/main" id="{3658700C-BA09-F748-1B54-BD71A95E954C}"/>
              </a:ext>
            </a:extLst>
          </p:cNvPr>
          <p:cNvSpPr>
            <a:spLocks noGrp="1"/>
          </p:cNvSpPr>
          <p:nvPr>
            <p:ph type="body" sz="quarter" idx="15" hasCustomPrompt="1"/>
          </p:nvPr>
        </p:nvSpPr>
        <p:spPr>
          <a:xfrm>
            <a:off x="841375" y="3429000"/>
            <a:ext cx="4151313" cy="502920"/>
          </a:xfrm>
          <a:prstGeom prst="rect">
            <a:avLst/>
          </a:prstGeom>
        </p:spPr>
        <p:txBody>
          <a:bodyPr/>
          <a:lstStyle>
            <a:lvl1pPr marL="0" indent="0">
              <a:buNone/>
              <a:defRPr sz="2500">
                <a:solidFill>
                  <a:schemeClr val="bg1"/>
                </a:solidFill>
              </a:defRPr>
            </a:lvl1pPr>
          </a:lstStyle>
          <a:p>
            <a:pPr lvl="0"/>
            <a:r>
              <a:rPr lang="en-BE"/>
              <a:t>Eventueel ondertitel hier.</a:t>
            </a:r>
          </a:p>
        </p:txBody>
      </p:sp>
    </p:spTree>
    <p:extLst>
      <p:ext uri="{BB962C8B-B14F-4D97-AF65-F5344CB8AC3E}">
        <p14:creationId xmlns:p14="http://schemas.microsoft.com/office/powerpoint/2010/main" val="192539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pagina-foto">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FF1FDED-975A-9DBA-E6A5-0E4A24AB3559}"/>
              </a:ext>
            </a:extLst>
          </p:cNvPr>
          <p:cNvSpPr>
            <a:spLocks noGrp="1"/>
          </p:cNvSpPr>
          <p:nvPr>
            <p:ph type="pic" sz="quarter" idx="13"/>
          </p:nvPr>
        </p:nvSpPr>
        <p:spPr>
          <a:xfrm>
            <a:off x="6096000" y="0"/>
            <a:ext cx="6096000" cy="6858000"/>
          </a:xfrm>
          <a:custGeom>
            <a:avLst/>
            <a:gdLst>
              <a:gd name="connsiteX0" fmla="*/ 1608423 w 6096000"/>
              <a:gd name="connsiteY0" fmla="*/ 0 h 6858000"/>
              <a:gd name="connsiteX1" fmla="*/ 6096000 w 6096000"/>
              <a:gd name="connsiteY1" fmla="*/ 0 h 6858000"/>
              <a:gd name="connsiteX2" fmla="*/ 6096000 w 6096000"/>
              <a:gd name="connsiteY2" fmla="*/ 6858000 h 6858000"/>
              <a:gd name="connsiteX3" fmla="*/ 1310443 w 6096000"/>
              <a:gd name="connsiteY3" fmla="*/ 6858000 h 6858000"/>
              <a:gd name="connsiteX4" fmla="*/ 1240858 w 6096000"/>
              <a:gd name="connsiteY4" fmla="*/ 6785015 h 6858000"/>
              <a:gd name="connsiteX5" fmla="*/ 0 w 6096000"/>
              <a:gd name="connsiteY5" fmla="*/ 3573379 h 6858000"/>
              <a:gd name="connsiteX6" fmla="*/ 1564902 w 6096000"/>
              <a:gd name="connsiteY6" fmla="*/ 3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608423" y="0"/>
                </a:moveTo>
                <a:lnTo>
                  <a:pt x="6096000" y="0"/>
                </a:lnTo>
                <a:lnTo>
                  <a:pt x="6096000" y="6858000"/>
                </a:lnTo>
                <a:lnTo>
                  <a:pt x="1310443" y="6858000"/>
                </a:lnTo>
                <a:lnTo>
                  <a:pt x="1240858" y="6785015"/>
                </a:lnTo>
                <a:cubicBezTo>
                  <a:pt x="469892" y="5936763"/>
                  <a:pt x="0" y="4809946"/>
                  <a:pt x="0" y="3573379"/>
                </a:cubicBezTo>
                <a:cubicBezTo>
                  <a:pt x="0" y="2171937"/>
                  <a:pt x="603550" y="911461"/>
                  <a:pt x="1564902" y="37700"/>
                </a:cubicBezTo>
                <a:close/>
              </a:path>
            </a:pathLst>
          </a:custGeom>
        </p:spPr>
        <p:txBody>
          <a:bodyPr wrap="square">
            <a:noAutofit/>
          </a:bodyPr>
          <a:lstStyle/>
          <a:p>
            <a:endParaRPr lang="en-BE"/>
          </a:p>
        </p:txBody>
      </p:sp>
      <p:sp>
        <p:nvSpPr>
          <p:cNvPr id="25" name="Freeform 24">
            <a:extLst>
              <a:ext uri="{FF2B5EF4-FFF2-40B4-BE49-F238E27FC236}">
                <a16:creationId xmlns:a16="http://schemas.microsoft.com/office/drawing/2014/main" id="{BCE1549E-D407-E265-E564-51329BB44079}"/>
              </a:ext>
            </a:extLst>
          </p:cNvPr>
          <p:cNvSpPr/>
          <p:nvPr userDrawn="1"/>
        </p:nvSpPr>
        <p:spPr>
          <a:xfrm>
            <a:off x="0" y="0"/>
            <a:ext cx="7704423" cy="6858000"/>
          </a:xfrm>
          <a:custGeom>
            <a:avLst/>
            <a:gdLst>
              <a:gd name="connsiteX0" fmla="*/ 0 w 7704423"/>
              <a:gd name="connsiteY0" fmla="*/ 0 h 6858000"/>
              <a:gd name="connsiteX1" fmla="*/ 7704423 w 7704423"/>
              <a:gd name="connsiteY1" fmla="*/ 0 h 6858000"/>
              <a:gd name="connsiteX2" fmla="*/ 7660902 w 7704423"/>
              <a:gd name="connsiteY2" fmla="*/ 37700 h 6858000"/>
              <a:gd name="connsiteX3" fmla="*/ 6096000 w 7704423"/>
              <a:gd name="connsiteY3" fmla="*/ 3573379 h 6858000"/>
              <a:gd name="connsiteX4" fmla="*/ 7336858 w 7704423"/>
              <a:gd name="connsiteY4" fmla="*/ 6785015 h 6858000"/>
              <a:gd name="connsiteX5" fmla="*/ 7406443 w 7704423"/>
              <a:gd name="connsiteY5" fmla="*/ 6858000 h 6858000"/>
              <a:gd name="connsiteX6" fmla="*/ 0 w 770442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4423" h="6858000">
                <a:moveTo>
                  <a:pt x="0" y="0"/>
                </a:moveTo>
                <a:lnTo>
                  <a:pt x="7704423" y="0"/>
                </a:lnTo>
                <a:lnTo>
                  <a:pt x="7660902" y="37700"/>
                </a:lnTo>
                <a:cubicBezTo>
                  <a:pt x="6699550" y="911461"/>
                  <a:pt x="6096000" y="2171937"/>
                  <a:pt x="6096000" y="3573379"/>
                </a:cubicBezTo>
                <a:cubicBezTo>
                  <a:pt x="6096000" y="4809946"/>
                  <a:pt x="6565892" y="5936763"/>
                  <a:pt x="7336858" y="6785015"/>
                </a:cubicBezTo>
                <a:lnTo>
                  <a:pt x="7406443" y="6858000"/>
                </a:lnTo>
                <a:lnTo>
                  <a:pt x="0" y="6858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1" name="Freeform 20">
            <a:extLst>
              <a:ext uri="{FF2B5EF4-FFF2-40B4-BE49-F238E27FC236}">
                <a16:creationId xmlns:a16="http://schemas.microsoft.com/office/drawing/2014/main" id="{FDAE4356-116B-3A3F-FCED-A120CD860514}"/>
              </a:ext>
            </a:extLst>
          </p:cNvPr>
          <p:cNvSpPr/>
          <p:nvPr userDrawn="1"/>
        </p:nvSpPr>
        <p:spPr>
          <a:xfrm>
            <a:off x="6755481" y="-2725318"/>
            <a:ext cx="5522191" cy="3672887"/>
          </a:xfrm>
          <a:custGeom>
            <a:avLst/>
            <a:gdLst>
              <a:gd name="connsiteX0" fmla="*/ 2879558 w 5522191"/>
              <a:gd name="connsiteY0" fmla="*/ 0 h 3672887"/>
              <a:gd name="connsiteX1" fmla="*/ 5411569 w 5522191"/>
              <a:gd name="connsiteY1" fmla="*/ 1506990 h 3672887"/>
              <a:gd name="connsiteX2" fmla="*/ 5522191 w 5522191"/>
              <a:gd name="connsiteY2" fmla="*/ 1736627 h 3672887"/>
              <a:gd name="connsiteX3" fmla="*/ 5296499 w 5522191"/>
              <a:gd name="connsiteY3" fmla="*/ 1672538 h 3672887"/>
              <a:gd name="connsiteX4" fmla="*/ 4102768 w 5522191"/>
              <a:gd name="connsiteY4" fmla="*/ 1522160 h 3672887"/>
              <a:gd name="connsiteX5" fmla="*/ 141989 w 5522191"/>
              <a:gd name="connsiteY5" fmla="*/ 3628090 h 3672887"/>
              <a:gd name="connsiteX6" fmla="*/ 113270 w 5522191"/>
              <a:gd name="connsiteY6" fmla="*/ 3672887 h 3672887"/>
              <a:gd name="connsiteX7" fmla="*/ 58503 w 5522191"/>
              <a:gd name="connsiteY7" fmla="*/ 3459889 h 3672887"/>
              <a:gd name="connsiteX8" fmla="*/ 0 w 5522191"/>
              <a:gd name="connsiteY8" fmla="*/ 2879558 h 3672887"/>
              <a:gd name="connsiteX9" fmla="*/ 2879558 w 5522191"/>
              <a:gd name="connsiteY9" fmla="*/ 0 h 367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2191" h="3672887">
                <a:moveTo>
                  <a:pt x="2879558" y="0"/>
                </a:moveTo>
                <a:cubicBezTo>
                  <a:pt x="3972914" y="0"/>
                  <a:pt x="4923947" y="609359"/>
                  <a:pt x="5411569" y="1506990"/>
                </a:cubicBezTo>
                <a:lnTo>
                  <a:pt x="5522191" y="1736627"/>
                </a:lnTo>
                <a:lnTo>
                  <a:pt x="5296499" y="1672538"/>
                </a:lnTo>
                <a:cubicBezTo>
                  <a:pt x="4914951" y="1574370"/>
                  <a:pt x="4514957" y="1522160"/>
                  <a:pt x="4102768" y="1522160"/>
                </a:cubicBezTo>
                <a:cubicBezTo>
                  <a:pt x="2454012" y="1522160"/>
                  <a:pt x="1000367" y="2357523"/>
                  <a:pt x="141989" y="3628090"/>
                </a:cubicBezTo>
                <a:lnTo>
                  <a:pt x="113270" y="3672887"/>
                </a:lnTo>
                <a:lnTo>
                  <a:pt x="58503" y="3459889"/>
                </a:lnTo>
                <a:cubicBezTo>
                  <a:pt x="20145" y="3272437"/>
                  <a:pt x="0" y="3078350"/>
                  <a:pt x="0" y="2879558"/>
                </a:cubicBezTo>
                <a:cubicBezTo>
                  <a:pt x="0" y="1289222"/>
                  <a:pt x="1289222" y="0"/>
                  <a:pt x="287955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3" name="Freeform 22">
            <a:extLst>
              <a:ext uri="{FF2B5EF4-FFF2-40B4-BE49-F238E27FC236}">
                <a16:creationId xmlns:a16="http://schemas.microsoft.com/office/drawing/2014/main" id="{7B464F08-A205-971D-3017-5368231C702F}"/>
              </a:ext>
            </a:extLst>
          </p:cNvPr>
          <p:cNvSpPr/>
          <p:nvPr userDrawn="1"/>
        </p:nvSpPr>
        <p:spPr>
          <a:xfrm>
            <a:off x="4892841" y="5718931"/>
            <a:ext cx="5759116" cy="5510543"/>
          </a:xfrm>
          <a:custGeom>
            <a:avLst/>
            <a:gdLst>
              <a:gd name="connsiteX0" fmla="*/ 1712449 w 5759116"/>
              <a:gd name="connsiteY0" fmla="*/ 0 h 5510543"/>
              <a:gd name="connsiteX1" fmla="*/ 1779661 w 5759116"/>
              <a:gd name="connsiteY1" fmla="*/ 131230 h 5510543"/>
              <a:gd name="connsiteX2" fmla="*/ 5733895 w 5759116"/>
              <a:gd name="connsiteY2" fmla="*/ 2624770 h 5510543"/>
              <a:gd name="connsiteX3" fmla="*/ 5758975 w 5759116"/>
              <a:gd name="connsiteY3" fmla="*/ 2625404 h 5510543"/>
              <a:gd name="connsiteX4" fmla="*/ 5759116 w 5759116"/>
              <a:gd name="connsiteY4" fmla="*/ 2630985 h 5510543"/>
              <a:gd name="connsiteX5" fmla="*/ 2879558 w 5759116"/>
              <a:gd name="connsiteY5" fmla="*/ 5510543 h 5510543"/>
              <a:gd name="connsiteX6" fmla="*/ 0 w 5759116"/>
              <a:gd name="connsiteY6" fmla="*/ 2630985 h 5510543"/>
              <a:gd name="connsiteX7" fmla="*/ 1506990 w 5759116"/>
              <a:gd name="connsiteY7" fmla="*/ 98974 h 55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116" h="5510543">
                <a:moveTo>
                  <a:pt x="1712449" y="0"/>
                </a:moveTo>
                <a:lnTo>
                  <a:pt x="1779661" y="131230"/>
                </a:lnTo>
                <a:cubicBezTo>
                  <a:pt x="2551750" y="1552516"/>
                  <a:pt x="4024239" y="2538107"/>
                  <a:pt x="5733895" y="2624770"/>
                </a:cubicBezTo>
                <a:lnTo>
                  <a:pt x="5758975" y="2625404"/>
                </a:lnTo>
                <a:lnTo>
                  <a:pt x="5759116" y="2630985"/>
                </a:lnTo>
                <a:cubicBezTo>
                  <a:pt x="5759116" y="4221321"/>
                  <a:pt x="4469894" y="5510543"/>
                  <a:pt x="2879558" y="5510543"/>
                </a:cubicBezTo>
                <a:cubicBezTo>
                  <a:pt x="1289222" y="5510543"/>
                  <a:pt x="0" y="4221321"/>
                  <a:pt x="0" y="2630985"/>
                </a:cubicBezTo>
                <a:cubicBezTo>
                  <a:pt x="0" y="1537629"/>
                  <a:pt x="609359" y="586597"/>
                  <a:pt x="1506990" y="9897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11" name="Text Placeholder 2">
            <a:extLst>
              <a:ext uri="{FF2B5EF4-FFF2-40B4-BE49-F238E27FC236}">
                <a16:creationId xmlns:a16="http://schemas.microsoft.com/office/drawing/2014/main" id="{F2173846-4C6D-6403-77F1-882C583F25AF}"/>
              </a:ext>
            </a:extLst>
          </p:cNvPr>
          <p:cNvSpPr>
            <a:spLocks noGrp="1"/>
          </p:cNvSpPr>
          <p:nvPr>
            <p:ph type="body" sz="quarter" idx="10" hasCustomPrompt="1"/>
          </p:nvPr>
        </p:nvSpPr>
        <p:spPr>
          <a:xfrm>
            <a:off x="881732" y="533399"/>
            <a:ext cx="5057773" cy="1566827"/>
          </a:xfrm>
          <a:prstGeom prst="rect">
            <a:avLst/>
          </a:prstGeom>
        </p:spPr>
        <p:txBody>
          <a:bodyPr/>
          <a:lstStyle>
            <a:lvl1pPr marL="0" indent="0">
              <a:buNone/>
              <a:defRPr sz="3600">
                <a:solidFill>
                  <a:schemeClr val="bg1"/>
                </a:solidFill>
                <a:latin typeface="+mj-lt"/>
              </a:defRPr>
            </a:lvl1pPr>
          </a:lstStyle>
          <a:p>
            <a:pPr lvl="0"/>
            <a:r>
              <a:rPr lang="en-BE"/>
              <a:t>Voorbeeld van een pagina met tekst en foto</a:t>
            </a:r>
          </a:p>
        </p:txBody>
      </p:sp>
      <p:sp>
        <p:nvSpPr>
          <p:cNvPr id="3" name="Text Placeholder 2">
            <a:extLst>
              <a:ext uri="{FF2B5EF4-FFF2-40B4-BE49-F238E27FC236}">
                <a16:creationId xmlns:a16="http://schemas.microsoft.com/office/drawing/2014/main" id="{D92E2323-C6D2-E59D-3060-5740CD332E01}"/>
              </a:ext>
            </a:extLst>
          </p:cNvPr>
          <p:cNvSpPr>
            <a:spLocks noGrp="1"/>
          </p:cNvSpPr>
          <p:nvPr>
            <p:ph type="body" sz="quarter" idx="14" hasCustomPrompt="1"/>
          </p:nvPr>
        </p:nvSpPr>
        <p:spPr>
          <a:xfrm>
            <a:off x="876300" y="2586038"/>
            <a:ext cx="4343400" cy="3629025"/>
          </a:xfrm>
          <a:prstGeom prst="rect">
            <a:avLst/>
          </a:prstGeom>
        </p:spPr>
        <p:txBody>
          <a:bodyPr/>
          <a:lstStyle>
            <a:lvl1pPr marL="285750" indent="-285750">
              <a:spcAft>
                <a:spcPts val="1200"/>
              </a:spcAft>
              <a:buClr>
                <a:schemeClr val="accent1"/>
              </a:buClr>
              <a:buFont typeface="Arial" panose="020B0604020202020204" pitchFamily="34" charset="0"/>
              <a:buChar char="•"/>
              <a:defRPr sz="1800">
                <a:solidFill>
                  <a:schemeClr val="bg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vervolgpagina</a:t>
            </a:r>
            <a:r>
              <a:rPr lang="en-GB"/>
              <a:t> </a:t>
            </a:r>
            <a:r>
              <a:rPr lang="en-GB" err="1"/>
              <a:t>indien</a:t>
            </a:r>
            <a:r>
              <a:rPr lang="en-GB"/>
              <a:t> </a:t>
            </a:r>
            <a:r>
              <a:rPr lang="en-GB" err="1"/>
              <a:t>meer</a:t>
            </a:r>
            <a:r>
              <a:rPr lang="en-GB"/>
              <a:t> </a:t>
            </a:r>
            <a:r>
              <a:rPr lang="en-GB" err="1"/>
              <a:t>opsommigen</a:t>
            </a:r>
            <a:endParaRPr lang="en-GB"/>
          </a:p>
          <a:p>
            <a:pPr lvl="0"/>
            <a:endParaRPr lang="en-BE"/>
          </a:p>
        </p:txBody>
      </p:sp>
      <p:sp>
        <p:nvSpPr>
          <p:cNvPr id="8" name="Oval 7">
            <a:extLst>
              <a:ext uri="{FF2B5EF4-FFF2-40B4-BE49-F238E27FC236}">
                <a16:creationId xmlns:a16="http://schemas.microsoft.com/office/drawing/2014/main" id="{6235D181-7BC6-5326-082C-C9918BB37A2D}"/>
              </a:ext>
            </a:extLst>
          </p:cNvPr>
          <p:cNvSpPr/>
          <p:nvPr userDrawn="1"/>
        </p:nvSpPr>
        <p:spPr>
          <a:xfrm>
            <a:off x="-366874" y="532998"/>
            <a:ext cx="834657" cy="83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6"/>
              </a:solidFill>
            </a:endParaRPr>
          </a:p>
        </p:txBody>
      </p:sp>
      <p:cxnSp>
        <p:nvCxnSpPr>
          <p:cNvPr id="9" name="Straight Connector 8">
            <a:extLst>
              <a:ext uri="{FF2B5EF4-FFF2-40B4-BE49-F238E27FC236}">
                <a16:creationId xmlns:a16="http://schemas.microsoft.com/office/drawing/2014/main" id="{9FCDA56F-AF90-28C3-CD52-67A0D2A0299C}"/>
              </a:ext>
            </a:extLst>
          </p:cNvPr>
          <p:cNvCxnSpPr>
            <a:cxnSpLocks/>
          </p:cNvCxnSpPr>
          <p:nvPr userDrawn="1"/>
        </p:nvCxnSpPr>
        <p:spPr>
          <a:xfrm>
            <a:off x="190500" y="950327"/>
            <a:ext cx="554567" cy="0"/>
          </a:xfrm>
          <a:prstGeom prst="line">
            <a:avLst/>
          </a:prstGeom>
          <a:ln w="158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46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pagina-foto-v2">
    <p:bg>
      <p:bgPr>
        <a:solidFill>
          <a:schemeClr val="accent5"/>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F0AD72A-61AA-B825-9B08-D766B800D54E}"/>
              </a:ext>
            </a:extLst>
          </p:cNvPr>
          <p:cNvSpPr>
            <a:spLocks noGrp="1"/>
          </p:cNvSpPr>
          <p:nvPr>
            <p:ph type="body" sz="quarter" idx="10" hasCustomPrompt="1"/>
          </p:nvPr>
        </p:nvSpPr>
        <p:spPr>
          <a:xfrm>
            <a:off x="902762" y="533399"/>
            <a:ext cx="5783788" cy="1566827"/>
          </a:xfrm>
          <a:prstGeom prst="rect">
            <a:avLst/>
          </a:prstGeom>
        </p:spPr>
        <p:txBody>
          <a:bodyPr/>
          <a:lstStyle>
            <a:lvl1pPr marL="0" indent="0">
              <a:buNone/>
              <a:defRPr sz="3600">
                <a:solidFill>
                  <a:schemeClr val="bg2"/>
                </a:solidFill>
                <a:latin typeface="+mj-lt"/>
              </a:defRPr>
            </a:lvl1pPr>
          </a:lstStyle>
          <a:p>
            <a:pPr lvl="0"/>
            <a:r>
              <a:rPr lang="en-BE"/>
              <a:t>Voorbeeld van een pagina met tekst </a:t>
            </a:r>
            <a:br>
              <a:rPr lang="en-BE"/>
            </a:br>
            <a:r>
              <a:rPr lang="en-BE"/>
              <a:t>en foto</a:t>
            </a:r>
          </a:p>
        </p:txBody>
      </p:sp>
      <p:sp>
        <p:nvSpPr>
          <p:cNvPr id="15" name="Text Placeholder 2">
            <a:extLst>
              <a:ext uri="{FF2B5EF4-FFF2-40B4-BE49-F238E27FC236}">
                <a16:creationId xmlns:a16="http://schemas.microsoft.com/office/drawing/2014/main" id="{938DAE3A-3B74-34B7-4B06-E4219C3679DB}"/>
              </a:ext>
            </a:extLst>
          </p:cNvPr>
          <p:cNvSpPr>
            <a:spLocks noGrp="1"/>
          </p:cNvSpPr>
          <p:nvPr>
            <p:ph type="body" sz="quarter" idx="14" hasCustomPrompt="1"/>
          </p:nvPr>
        </p:nvSpPr>
        <p:spPr>
          <a:xfrm>
            <a:off x="902759" y="3600450"/>
            <a:ext cx="5783788" cy="2614613"/>
          </a:xfrm>
          <a:prstGeom prst="rect">
            <a:avLst/>
          </a:prstGeom>
        </p:spPr>
        <p:txBody>
          <a:bodyPr/>
          <a:lstStyle>
            <a:lvl1pPr marL="285750" indent="-285750">
              <a:spcAft>
                <a:spcPts val="1200"/>
              </a:spcAft>
              <a:buClr>
                <a:schemeClr val="accent1"/>
              </a:buClr>
              <a:buFont typeface="Arial" panose="020B0604020202020204" pitchFamily="34" charset="0"/>
              <a:buChar char="•"/>
              <a:defRPr sz="1800">
                <a:solidFill>
                  <a:schemeClr val="bg2"/>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br>
              <a:rPr lang="en-GB"/>
            </a:b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ander</a:t>
            </a:r>
            <a:r>
              <a:rPr lang="en-GB"/>
              <a:t> </a:t>
            </a:r>
            <a:r>
              <a:rPr lang="en-GB" err="1"/>
              <a:t>vervolgpagina</a:t>
            </a:r>
            <a:r>
              <a:rPr lang="en-GB"/>
              <a:t> </a:t>
            </a:r>
            <a:r>
              <a:rPr lang="en-GB" err="1"/>
              <a:t>indien</a:t>
            </a:r>
            <a:r>
              <a:rPr lang="en-GB"/>
              <a:t> </a:t>
            </a:r>
            <a:r>
              <a:rPr lang="en-GB" err="1"/>
              <a:t>meerdere</a:t>
            </a:r>
            <a:r>
              <a:rPr lang="en-GB"/>
              <a:t> </a:t>
            </a:r>
            <a:r>
              <a:rPr lang="en-GB" err="1"/>
              <a:t>opsommigen</a:t>
            </a:r>
            <a:endParaRPr lang="en-GB"/>
          </a:p>
          <a:p>
            <a:pPr lvl="0"/>
            <a:endParaRPr lang="en-BE"/>
          </a:p>
        </p:txBody>
      </p:sp>
      <p:sp>
        <p:nvSpPr>
          <p:cNvPr id="7" name="Arc 6">
            <a:extLst>
              <a:ext uri="{FF2B5EF4-FFF2-40B4-BE49-F238E27FC236}">
                <a16:creationId xmlns:a16="http://schemas.microsoft.com/office/drawing/2014/main" id="{64A41F09-1A1F-D3F4-134F-7F50B7742DB7}"/>
              </a:ext>
            </a:extLst>
          </p:cNvPr>
          <p:cNvSpPr/>
          <p:nvPr userDrawn="1"/>
        </p:nvSpPr>
        <p:spPr>
          <a:xfrm rot="15300000">
            <a:off x="8051292" y="5741408"/>
            <a:ext cx="1762019" cy="1762019"/>
          </a:xfrm>
          <a:prstGeom prst="arc">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8" name="Oval 7">
            <a:extLst>
              <a:ext uri="{FF2B5EF4-FFF2-40B4-BE49-F238E27FC236}">
                <a16:creationId xmlns:a16="http://schemas.microsoft.com/office/drawing/2014/main" id="{E6BCE874-5ACC-3A67-3B36-3297AA1D6BEC}"/>
              </a:ext>
            </a:extLst>
          </p:cNvPr>
          <p:cNvSpPr/>
          <p:nvPr userDrawn="1"/>
        </p:nvSpPr>
        <p:spPr>
          <a:xfrm>
            <a:off x="9317774" y="-1032933"/>
            <a:ext cx="9130918" cy="91309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Picture Placeholder 2">
            <a:extLst>
              <a:ext uri="{FF2B5EF4-FFF2-40B4-BE49-F238E27FC236}">
                <a16:creationId xmlns:a16="http://schemas.microsoft.com/office/drawing/2014/main" id="{45CB9020-50CC-DCAB-383F-EEEA2DAD215A}"/>
              </a:ext>
            </a:extLst>
          </p:cNvPr>
          <p:cNvSpPr>
            <a:spLocks noGrp="1"/>
          </p:cNvSpPr>
          <p:nvPr>
            <p:ph type="pic" sz="quarter" idx="15"/>
          </p:nvPr>
        </p:nvSpPr>
        <p:spPr>
          <a:xfrm>
            <a:off x="7121526" y="1128713"/>
            <a:ext cx="4764700" cy="4764700"/>
          </a:xfrm>
          <a:prstGeom prst="ellipse">
            <a:avLst/>
          </a:prstGeom>
        </p:spPr>
        <p:txBody>
          <a:bodyPr/>
          <a:lstStyle/>
          <a:p>
            <a:endParaRPr lang="en-BE"/>
          </a:p>
        </p:txBody>
      </p:sp>
      <p:sp>
        <p:nvSpPr>
          <p:cNvPr id="9" name="Oval 8">
            <a:extLst>
              <a:ext uri="{FF2B5EF4-FFF2-40B4-BE49-F238E27FC236}">
                <a16:creationId xmlns:a16="http://schemas.microsoft.com/office/drawing/2014/main" id="{3A25443F-19EA-60C2-2F8F-AED691721E20}"/>
              </a:ext>
            </a:extLst>
          </p:cNvPr>
          <p:cNvSpPr/>
          <p:nvPr userDrawn="1"/>
        </p:nvSpPr>
        <p:spPr>
          <a:xfrm>
            <a:off x="-366874" y="532998"/>
            <a:ext cx="834657" cy="83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6"/>
              </a:solidFill>
            </a:endParaRPr>
          </a:p>
        </p:txBody>
      </p:sp>
      <p:cxnSp>
        <p:nvCxnSpPr>
          <p:cNvPr id="11" name="Straight Connector 10">
            <a:extLst>
              <a:ext uri="{FF2B5EF4-FFF2-40B4-BE49-F238E27FC236}">
                <a16:creationId xmlns:a16="http://schemas.microsoft.com/office/drawing/2014/main" id="{937F8CD6-ABA4-6648-DFA7-6A900C09E8FB}"/>
              </a:ext>
            </a:extLst>
          </p:cNvPr>
          <p:cNvCxnSpPr>
            <a:cxnSpLocks/>
          </p:cNvCxnSpPr>
          <p:nvPr userDrawn="1"/>
        </p:nvCxnSpPr>
        <p:spPr>
          <a:xfrm>
            <a:off x="190500" y="950327"/>
            <a:ext cx="554567" cy="0"/>
          </a:xfrm>
          <a:prstGeom prst="line">
            <a:avLst/>
          </a:prstGeom>
          <a:ln w="158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69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pagina-foto-v3">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BFF1FDED-975A-9DBA-E6A5-0E4A24AB3559}"/>
              </a:ext>
            </a:extLst>
          </p:cNvPr>
          <p:cNvSpPr>
            <a:spLocks noGrp="1"/>
          </p:cNvSpPr>
          <p:nvPr>
            <p:ph type="pic" sz="quarter" idx="13"/>
          </p:nvPr>
        </p:nvSpPr>
        <p:spPr>
          <a:xfrm>
            <a:off x="6096000" y="0"/>
            <a:ext cx="6096000" cy="6858000"/>
          </a:xfrm>
          <a:custGeom>
            <a:avLst/>
            <a:gdLst>
              <a:gd name="connsiteX0" fmla="*/ 1608423 w 6096000"/>
              <a:gd name="connsiteY0" fmla="*/ 0 h 6858000"/>
              <a:gd name="connsiteX1" fmla="*/ 6096000 w 6096000"/>
              <a:gd name="connsiteY1" fmla="*/ 0 h 6858000"/>
              <a:gd name="connsiteX2" fmla="*/ 6096000 w 6096000"/>
              <a:gd name="connsiteY2" fmla="*/ 6858000 h 6858000"/>
              <a:gd name="connsiteX3" fmla="*/ 1310443 w 6096000"/>
              <a:gd name="connsiteY3" fmla="*/ 6858000 h 6858000"/>
              <a:gd name="connsiteX4" fmla="*/ 1240858 w 6096000"/>
              <a:gd name="connsiteY4" fmla="*/ 6785015 h 6858000"/>
              <a:gd name="connsiteX5" fmla="*/ 0 w 6096000"/>
              <a:gd name="connsiteY5" fmla="*/ 3573379 h 6858000"/>
              <a:gd name="connsiteX6" fmla="*/ 1564902 w 6096000"/>
              <a:gd name="connsiteY6" fmla="*/ 3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1608423" y="0"/>
                </a:moveTo>
                <a:lnTo>
                  <a:pt x="6096000" y="0"/>
                </a:lnTo>
                <a:lnTo>
                  <a:pt x="6096000" y="6858000"/>
                </a:lnTo>
                <a:lnTo>
                  <a:pt x="1310443" y="6858000"/>
                </a:lnTo>
                <a:lnTo>
                  <a:pt x="1240858" y="6785015"/>
                </a:lnTo>
                <a:cubicBezTo>
                  <a:pt x="469892" y="5936763"/>
                  <a:pt x="0" y="4809946"/>
                  <a:pt x="0" y="3573379"/>
                </a:cubicBezTo>
                <a:cubicBezTo>
                  <a:pt x="0" y="2171937"/>
                  <a:pt x="603550" y="911461"/>
                  <a:pt x="1564902" y="37700"/>
                </a:cubicBezTo>
                <a:close/>
              </a:path>
            </a:pathLst>
          </a:custGeom>
        </p:spPr>
        <p:txBody>
          <a:bodyPr wrap="square">
            <a:noAutofit/>
          </a:bodyPr>
          <a:lstStyle/>
          <a:p>
            <a:endParaRPr lang="en-BE"/>
          </a:p>
        </p:txBody>
      </p:sp>
      <p:sp>
        <p:nvSpPr>
          <p:cNvPr id="21" name="Freeform 20">
            <a:extLst>
              <a:ext uri="{FF2B5EF4-FFF2-40B4-BE49-F238E27FC236}">
                <a16:creationId xmlns:a16="http://schemas.microsoft.com/office/drawing/2014/main" id="{FDAE4356-116B-3A3F-FCED-A120CD860514}"/>
              </a:ext>
            </a:extLst>
          </p:cNvPr>
          <p:cNvSpPr/>
          <p:nvPr userDrawn="1"/>
        </p:nvSpPr>
        <p:spPr>
          <a:xfrm>
            <a:off x="6755481" y="-2725318"/>
            <a:ext cx="5522191" cy="3672887"/>
          </a:xfrm>
          <a:custGeom>
            <a:avLst/>
            <a:gdLst>
              <a:gd name="connsiteX0" fmla="*/ 2879558 w 5522191"/>
              <a:gd name="connsiteY0" fmla="*/ 0 h 3672887"/>
              <a:gd name="connsiteX1" fmla="*/ 5411569 w 5522191"/>
              <a:gd name="connsiteY1" fmla="*/ 1506990 h 3672887"/>
              <a:gd name="connsiteX2" fmla="*/ 5522191 w 5522191"/>
              <a:gd name="connsiteY2" fmla="*/ 1736627 h 3672887"/>
              <a:gd name="connsiteX3" fmla="*/ 5296499 w 5522191"/>
              <a:gd name="connsiteY3" fmla="*/ 1672538 h 3672887"/>
              <a:gd name="connsiteX4" fmla="*/ 4102768 w 5522191"/>
              <a:gd name="connsiteY4" fmla="*/ 1522160 h 3672887"/>
              <a:gd name="connsiteX5" fmla="*/ 141989 w 5522191"/>
              <a:gd name="connsiteY5" fmla="*/ 3628090 h 3672887"/>
              <a:gd name="connsiteX6" fmla="*/ 113270 w 5522191"/>
              <a:gd name="connsiteY6" fmla="*/ 3672887 h 3672887"/>
              <a:gd name="connsiteX7" fmla="*/ 58503 w 5522191"/>
              <a:gd name="connsiteY7" fmla="*/ 3459889 h 3672887"/>
              <a:gd name="connsiteX8" fmla="*/ 0 w 5522191"/>
              <a:gd name="connsiteY8" fmla="*/ 2879558 h 3672887"/>
              <a:gd name="connsiteX9" fmla="*/ 2879558 w 5522191"/>
              <a:gd name="connsiteY9" fmla="*/ 0 h 367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2191" h="3672887">
                <a:moveTo>
                  <a:pt x="2879558" y="0"/>
                </a:moveTo>
                <a:cubicBezTo>
                  <a:pt x="3972914" y="0"/>
                  <a:pt x="4923947" y="609359"/>
                  <a:pt x="5411569" y="1506990"/>
                </a:cubicBezTo>
                <a:lnTo>
                  <a:pt x="5522191" y="1736627"/>
                </a:lnTo>
                <a:lnTo>
                  <a:pt x="5296499" y="1672538"/>
                </a:lnTo>
                <a:cubicBezTo>
                  <a:pt x="4914951" y="1574370"/>
                  <a:pt x="4514957" y="1522160"/>
                  <a:pt x="4102768" y="1522160"/>
                </a:cubicBezTo>
                <a:cubicBezTo>
                  <a:pt x="2454012" y="1522160"/>
                  <a:pt x="1000367" y="2357523"/>
                  <a:pt x="141989" y="3628090"/>
                </a:cubicBezTo>
                <a:lnTo>
                  <a:pt x="113270" y="3672887"/>
                </a:lnTo>
                <a:lnTo>
                  <a:pt x="58503" y="3459889"/>
                </a:lnTo>
                <a:cubicBezTo>
                  <a:pt x="20145" y="3272437"/>
                  <a:pt x="0" y="3078350"/>
                  <a:pt x="0" y="2879558"/>
                </a:cubicBezTo>
                <a:cubicBezTo>
                  <a:pt x="0" y="1289222"/>
                  <a:pt x="1289222" y="0"/>
                  <a:pt x="28795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23" name="Freeform 22">
            <a:extLst>
              <a:ext uri="{FF2B5EF4-FFF2-40B4-BE49-F238E27FC236}">
                <a16:creationId xmlns:a16="http://schemas.microsoft.com/office/drawing/2014/main" id="{7B464F08-A205-971D-3017-5368231C702F}"/>
              </a:ext>
            </a:extLst>
          </p:cNvPr>
          <p:cNvSpPr/>
          <p:nvPr userDrawn="1"/>
        </p:nvSpPr>
        <p:spPr>
          <a:xfrm>
            <a:off x="4892841" y="5718931"/>
            <a:ext cx="5759116" cy="5510543"/>
          </a:xfrm>
          <a:custGeom>
            <a:avLst/>
            <a:gdLst>
              <a:gd name="connsiteX0" fmla="*/ 1712449 w 5759116"/>
              <a:gd name="connsiteY0" fmla="*/ 0 h 5510543"/>
              <a:gd name="connsiteX1" fmla="*/ 1779661 w 5759116"/>
              <a:gd name="connsiteY1" fmla="*/ 131230 h 5510543"/>
              <a:gd name="connsiteX2" fmla="*/ 5733895 w 5759116"/>
              <a:gd name="connsiteY2" fmla="*/ 2624770 h 5510543"/>
              <a:gd name="connsiteX3" fmla="*/ 5758975 w 5759116"/>
              <a:gd name="connsiteY3" fmla="*/ 2625404 h 5510543"/>
              <a:gd name="connsiteX4" fmla="*/ 5759116 w 5759116"/>
              <a:gd name="connsiteY4" fmla="*/ 2630985 h 5510543"/>
              <a:gd name="connsiteX5" fmla="*/ 2879558 w 5759116"/>
              <a:gd name="connsiteY5" fmla="*/ 5510543 h 5510543"/>
              <a:gd name="connsiteX6" fmla="*/ 0 w 5759116"/>
              <a:gd name="connsiteY6" fmla="*/ 2630985 h 5510543"/>
              <a:gd name="connsiteX7" fmla="*/ 1506990 w 5759116"/>
              <a:gd name="connsiteY7" fmla="*/ 98974 h 551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116" h="5510543">
                <a:moveTo>
                  <a:pt x="1712449" y="0"/>
                </a:moveTo>
                <a:lnTo>
                  <a:pt x="1779661" y="131230"/>
                </a:lnTo>
                <a:cubicBezTo>
                  <a:pt x="2551750" y="1552516"/>
                  <a:pt x="4024239" y="2538107"/>
                  <a:pt x="5733895" y="2624770"/>
                </a:cubicBezTo>
                <a:lnTo>
                  <a:pt x="5758975" y="2625404"/>
                </a:lnTo>
                <a:lnTo>
                  <a:pt x="5759116" y="2630985"/>
                </a:lnTo>
                <a:cubicBezTo>
                  <a:pt x="5759116" y="4221321"/>
                  <a:pt x="4469894" y="5510543"/>
                  <a:pt x="2879558" y="5510543"/>
                </a:cubicBezTo>
                <a:cubicBezTo>
                  <a:pt x="1289222" y="5510543"/>
                  <a:pt x="0" y="4221321"/>
                  <a:pt x="0" y="2630985"/>
                </a:cubicBezTo>
                <a:cubicBezTo>
                  <a:pt x="0" y="1537629"/>
                  <a:pt x="609359" y="586597"/>
                  <a:pt x="1506990" y="989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a:p>
        </p:txBody>
      </p:sp>
      <p:sp>
        <p:nvSpPr>
          <p:cNvPr id="7" name="Text Placeholder 2">
            <a:extLst>
              <a:ext uri="{FF2B5EF4-FFF2-40B4-BE49-F238E27FC236}">
                <a16:creationId xmlns:a16="http://schemas.microsoft.com/office/drawing/2014/main" id="{6283CE08-963A-329B-7824-7DFCC3E6FF9F}"/>
              </a:ext>
            </a:extLst>
          </p:cNvPr>
          <p:cNvSpPr>
            <a:spLocks noGrp="1"/>
          </p:cNvSpPr>
          <p:nvPr>
            <p:ph type="body" sz="quarter" idx="10" hasCustomPrompt="1"/>
          </p:nvPr>
        </p:nvSpPr>
        <p:spPr>
          <a:xfrm>
            <a:off x="881732" y="533399"/>
            <a:ext cx="5057773" cy="1566827"/>
          </a:xfrm>
          <a:prstGeom prst="rect">
            <a:avLst/>
          </a:prstGeom>
        </p:spPr>
        <p:txBody>
          <a:bodyPr/>
          <a:lstStyle>
            <a:lvl1pPr marL="0" indent="0">
              <a:buNone/>
              <a:defRPr sz="3600">
                <a:solidFill>
                  <a:schemeClr val="accent1"/>
                </a:solidFill>
                <a:latin typeface="+mj-lt"/>
              </a:defRPr>
            </a:lvl1pPr>
          </a:lstStyle>
          <a:p>
            <a:pPr lvl="0"/>
            <a:r>
              <a:rPr lang="en-BE"/>
              <a:t>Voorbeeld van een pagina met tekst en foto</a:t>
            </a:r>
          </a:p>
        </p:txBody>
      </p:sp>
      <p:sp>
        <p:nvSpPr>
          <p:cNvPr id="8" name="Text Placeholder 2">
            <a:extLst>
              <a:ext uri="{FF2B5EF4-FFF2-40B4-BE49-F238E27FC236}">
                <a16:creationId xmlns:a16="http://schemas.microsoft.com/office/drawing/2014/main" id="{78E56D66-3CBF-8686-F73E-4D22831F4E06}"/>
              </a:ext>
            </a:extLst>
          </p:cNvPr>
          <p:cNvSpPr>
            <a:spLocks noGrp="1"/>
          </p:cNvSpPr>
          <p:nvPr>
            <p:ph type="body" sz="quarter" idx="14" hasCustomPrompt="1"/>
          </p:nvPr>
        </p:nvSpPr>
        <p:spPr>
          <a:xfrm>
            <a:off x="876300" y="2586038"/>
            <a:ext cx="4343400" cy="3629025"/>
          </a:xfrm>
          <a:prstGeom prst="rect">
            <a:avLst/>
          </a:prstGeom>
        </p:spPr>
        <p:txBody>
          <a:bodyPr/>
          <a:lstStyle>
            <a:lvl1pPr marL="285750" indent="-285750">
              <a:spcAft>
                <a:spcPts val="1200"/>
              </a:spcAft>
              <a:buClr>
                <a:schemeClr val="accent5"/>
              </a:buClr>
              <a:buFont typeface="Arial" panose="020B0604020202020204" pitchFamily="34" charset="0"/>
              <a:buChar char="•"/>
              <a:defRPr sz="1800">
                <a:solidFill>
                  <a:schemeClr val="accent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vervolgpagina</a:t>
            </a:r>
            <a:r>
              <a:rPr lang="en-GB"/>
              <a:t> </a:t>
            </a:r>
            <a:r>
              <a:rPr lang="en-GB" err="1"/>
              <a:t>indien</a:t>
            </a:r>
            <a:r>
              <a:rPr lang="en-GB"/>
              <a:t> </a:t>
            </a:r>
            <a:r>
              <a:rPr lang="en-GB" err="1"/>
              <a:t>meer</a:t>
            </a:r>
            <a:r>
              <a:rPr lang="en-GB"/>
              <a:t> </a:t>
            </a:r>
            <a:r>
              <a:rPr lang="en-GB" err="1"/>
              <a:t>opsommigen</a:t>
            </a:r>
            <a:endParaRPr lang="en-GB"/>
          </a:p>
          <a:p>
            <a:pPr lvl="0"/>
            <a:endParaRPr lang="en-BE"/>
          </a:p>
        </p:txBody>
      </p:sp>
      <p:sp>
        <p:nvSpPr>
          <p:cNvPr id="9" name="Oval 8">
            <a:extLst>
              <a:ext uri="{FF2B5EF4-FFF2-40B4-BE49-F238E27FC236}">
                <a16:creationId xmlns:a16="http://schemas.microsoft.com/office/drawing/2014/main" id="{A9EB43C8-F0D8-EC7C-5F78-690E88AB6CF1}"/>
              </a:ext>
            </a:extLst>
          </p:cNvPr>
          <p:cNvSpPr/>
          <p:nvPr userDrawn="1"/>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1" name="Straight Connector 10">
            <a:extLst>
              <a:ext uri="{FF2B5EF4-FFF2-40B4-BE49-F238E27FC236}">
                <a16:creationId xmlns:a16="http://schemas.microsoft.com/office/drawing/2014/main" id="{EEFC7141-724F-EC1B-6BD2-91011B37A11A}"/>
              </a:ext>
            </a:extLst>
          </p:cNvPr>
          <p:cNvCxnSpPr>
            <a:cxnSpLocks/>
          </p:cNvCxnSpPr>
          <p:nvPr userDrawn="1"/>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88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pagina-foto-v4">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F0AD72A-61AA-B825-9B08-D766B800D54E}"/>
              </a:ext>
            </a:extLst>
          </p:cNvPr>
          <p:cNvSpPr>
            <a:spLocks noGrp="1"/>
          </p:cNvSpPr>
          <p:nvPr>
            <p:ph type="body" sz="quarter" idx="10" hasCustomPrompt="1"/>
          </p:nvPr>
        </p:nvSpPr>
        <p:spPr>
          <a:xfrm>
            <a:off x="902762" y="533399"/>
            <a:ext cx="5783788" cy="1566827"/>
          </a:xfrm>
          <a:prstGeom prst="rect">
            <a:avLst/>
          </a:prstGeom>
        </p:spPr>
        <p:txBody>
          <a:bodyPr/>
          <a:lstStyle>
            <a:lvl1pPr marL="0" indent="0">
              <a:buNone/>
              <a:defRPr sz="3600">
                <a:solidFill>
                  <a:schemeClr val="accent1"/>
                </a:solidFill>
                <a:latin typeface="+mj-lt"/>
              </a:defRPr>
            </a:lvl1pPr>
          </a:lstStyle>
          <a:p>
            <a:pPr lvl="0"/>
            <a:r>
              <a:rPr lang="en-BE"/>
              <a:t>Voorbeeld van een pagina met tekst </a:t>
            </a:r>
            <a:br>
              <a:rPr lang="en-BE"/>
            </a:br>
            <a:r>
              <a:rPr lang="en-BE"/>
              <a:t>en foto</a:t>
            </a:r>
          </a:p>
        </p:txBody>
      </p:sp>
      <p:sp>
        <p:nvSpPr>
          <p:cNvPr id="15" name="Text Placeholder 2">
            <a:extLst>
              <a:ext uri="{FF2B5EF4-FFF2-40B4-BE49-F238E27FC236}">
                <a16:creationId xmlns:a16="http://schemas.microsoft.com/office/drawing/2014/main" id="{938DAE3A-3B74-34B7-4B06-E4219C3679DB}"/>
              </a:ext>
            </a:extLst>
          </p:cNvPr>
          <p:cNvSpPr>
            <a:spLocks noGrp="1"/>
          </p:cNvSpPr>
          <p:nvPr>
            <p:ph type="body" sz="quarter" idx="14" hasCustomPrompt="1"/>
          </p:nvPr>
        </p:nvSpPr>
        <p:spPr>
          <a:xfrm>
            <a:off x="902759" y="3571876"/>
            <a:ext cx="5783788" cy="2643188"/>
          </a:xfrm>
          <a:prstGeom prst="rect">
            <a:avLst/>
          </a:prstGeom>
        </p:spPr>
        <p:txBody>
          <a:bodyPr/>
          <a:lstStyle>
            <a:lvl1pPr marL="285750" indent="-285750">
              <a:spcAft>
                <a:spcPts val="1200"/>
              </a:spcAft>
              <a:buClr>
                <a:schemeClr val="accent5"/>
              </a:buClr>
              <a:buFont typeface="Arial" panose="020B0604020202020204" pitchFamily="34" charset="0"/>
              <a:buChar char="•"/>
              <a:defRPr sz="1800">
                <a:solidFill>
                  <a:schemeClr val="accent1"/>
                </a:solidFill>
              </a:defRPr>
            </a:lvl1pPr>
          </a:lstStyle>
          <a:p>
            <a:pPr lvl="0"/>
            <a:r>
              <a:rPr lang="en-GB" err="1"/>
              <a:t>Werk</a:t>
            </a:r>
            <a:r>
              <a:rPr lang="en-GB"/>
              <a:t> met </a:t>
            </a:r>
            <a:r>
              <a:rPr lang="en-GB" err="1"/>
              <a:t>opsommingen</a:t>
            </a:r>
            <a:r>
              <a:rPr lang="en-GB"/>
              <a:t>. </a:t>
            </a:r>
            <a:r>
              <a:rPr lang="en-GB" err="1"/>
              <a:t>Gebruik</a:t>
            </a:r>
            <a:r>
              <a:rPr lang="en-GB"/>
              <a:t> </a:t>
            </a:r>
            <a:r>
              <a:rPr lang="en-GB" err="1"/>
              <a:t>kernwoorden</a:t>
            </a:r>
            <a:r>
              <a:rPr lang="en-GB"/>
              <a:t> of </a:t>
            </a:r>
            <a:br>
              <a:rPr lang="en-GB"/>
            </a:br>
            <a:r>
              <a:rPr lang="en-GB" err="1"/>
              <a:t>hou</a:t>
            </a:r>
            <a:r>
              <a:rPr lang="en-GB"/>
              <a:t> het </a:t>
            </a:r>
            <a:r>
              <a:rPr lang="en-GB" err="1"/>
              <a:t>kort</a:t>
            </a:r>
            <a:r>
              <a:rPr lang="en-GB"/>
              <a:t>.</a:t>
            </a:r>
          </a:p>
          <a:p>
            <a:pPr lvl="0"/>
            <a:r>
              <a:rPr lang="en-GB" err="1"/>
              <a:t>Gebruikelijke</a:t>
            </a:r>
            <a:r>
              <a:rPr lang="en-GB"/>
              <a:t> regel is 4 </a:t>
            </a:r>
            <a:r>
              <a:rPr lang="en-GB" err="1"/>
              <a:t>à</a:t>
            </a:r>
            <a:r>
              <a:rPr lang="en-GB"/>
              <a:t> 6 </a:t>
            </a:r>
            <a:r>
              <a:rPr lang="en-GB" err="1"/>
              <a:t>opsommingen</a:t>
            </a:r>
            <a:r>
              <a:rPr lang="en-GB"/>
              <a:t> per </a:t>
            </a:r>
            <a:r>
              <a:rPr lang="en-GB" err="1"/>
              <a:t>pagina</a:t>
            </a:r>
            <a:r>
              <a:rPr lang="en-GB"/>
              <a:t>.</a:t>
            </a:r>
          </a:p>
          <a:p>
            <a:pPr lvl="0"/>
            <a:r>
              <a:rPr lang="en-GB" err="1"/>
              <a:t>Kernwoord</a:t>
            </a:r>
            <a:r>
              <a:rPr lang="en-GB"/>
              <a:t> of </a:t>
            </a:r>
            <a:r>
              <a:rPr lang="en-GB" err="1"/>
              <a:t>korte</a:t>
            </a:r>
            <a:r>
              <a:rPr lang="en-GB"/>
              <a:t> zin (max. 2 regels) lorem ipsum</a:t>
            </a:r>
          </a:p>
          <a:p>
            <a:pPr lvl="0"/>
            <a:r>
              <a:rPr lang="en-GB" err="1"/>
              <a:t>Gebruik</a:t>
            </a:r>
            <a:r>
              <a:rPr lang="en-GB"/>
              <a:t> </a:t>
            </a:r>
            <a:r>
              <a:rPr lang="en-GB" err="1"/>
              <a:t>een</a:t>
            </a:r>
            <a:r>
              <a:rPr lang="en-GB"/>
              <a:t> </a:t>
            </a:r>
            <a:r>
              <a:rPr lang="en-GB" err="1"/>
              <a:t>ander</a:t>
            </a:r>
            <a:r>
              <a:rPr lang="en-GB"/>
              <a:t> </a:t>
            </a:r>
            <a:r>
              <a:rPr lang="en-GB" err="1"/>
              <a:t>vervolgpagina</a:t>
            </a:r>
            <a:r>
              <a:rPr lang="en-GB"/>
              <a:t> </a:t>
            </a:r>
            <a:r>
              <a:rPr lang="en-GB" err="1"/>
              <a:t>indien</a:t>
            </a:r>
            <a:r>
              <a:rPr lang="en-GB"/>
              <a:t> </a:t>
            </a:r>
            <a:r>
              <a:rPr lang="en-GB" err="1"/>
              <a:t>meerdere</a:t>
            </a:r>
            <a:r>
              <a:rPr lang="en-GB"/>
              <a:t> </a:t>
            </a:r>
            <a:r>
              <a:rPr lang="en-GB" err="1"/>
              <a:t>opsommigen</a:t>
            </a:r>
            <a:endParaRPr lang="en-GB"/>
          </a:p>
          <a:p>
            <a:pPr lvl="0"/>
            <a:endParaRPr lang="en-BE"/>
          </a:p>
        </p:txBody>
      </p:sp>
      <p:sp>
        <p:nvSpPr>
          <p:cNvPr id="7" name="Arc 6">
            <a:extLst>
              <a:ext uri="{FF2B5EF4-FFF2-40B4-BE49-F238E27FC236}">
                <a16:creationId xmlns:a16="http://schemas.microsoft.com/office/drawing/2014/main" id="{64A41F09-1A1F-D3F4-134F-7F50B7742DB7}"/>
              </a:ext>
            </a:extLst>
          </p:cNvPr>
          <p:cNvSpPr/>
          <p:nvPr userDrawn="1"/>
        </p:nvSpPr>
        <p:spPr>
          <a:xfrm rot="15300000">
            <a:off x="8051292" y="5741408"/>
            <a:ext cx="1762019" cy="1762019"/>
          </a:xfrm>
          <a:prstGeom prst="arc">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8" name="Oval 7">
            <a:extLst>
              <a:ext uri="{FF2B5EF4-FFF2-40B4-BE49-F238E27FC236}">
                <a16:creationId xmlns:a16="http://schemas.microsoft.com/office/drawing/2014/main" id="{E6BCE874-5ACC-3A67-3B36-3297AA1D6BEC}"/>
              </a:ext>
            </a:extLst>
          </p:cNvPr>
          <p:cNvSpPr/>
          <p:nvPr userDrawn="1"/>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Picture Placeholder 2">
            <a:extLst>
              <a:ext uri="{FF2B5EF4-FFF2-40B4-BE49-F238E27FC236}">
                <a16:creationId xmlns:a16="http://schemas.microsoft.com/office/drawing/2014/main" id="{45CB9020-50CC-DCAB-383F-EEEA2DAD215A}"/>
              </a:ext>
            </a:extLst>
          </p:cNvPr>
          <p:cNvSpPr>
            <a:spLocks noGrp="1"/>
          </p:cNvSpPr>
          <p:nvPr>
            <p:ph type="pic" sz="quarter" idx="15"/>
          </p:nvPr>
        </p:nvSpPr>
        <p:spPr>
          <a:xfrm>
            <a:off x="7121526" y="1128713"/>
            <a:ext cx="4764700" cy="4764700"/>
          </a:xfrm>
          <a:prstGeom prst="ellipse">
            <a:avLst/>
          </a:prstGeom>
        </p:spPr>
        <p:txBody>
          <a:bodyPr/>
          <a:lstStyle/>
          <a:p>
            <a:endParaRPr lang="en-BE"/>
          </a:p>
        </p:txBody>
      </p:sp>
      <p:sp>
        <p:nvSpPr>
          <p:cNvPr id="9" name="Oval 8">
            <a:extLst>
              <a:ext uri="{FF2B5EF4-FFF2-40B4-BE49-F238E27FC236}">
                <a16:creationId xmlns:a16="http://schemas.microsoft.com/office/drawing/2014/main" id="{70C518FC-8516-5521-2BD8-BE000F66272A}"/>
              </a:ext>
            </a:extLst>
          </p:cNvPr>
          <p:cNvSpPr/>
          <p:nvPr userDrawn="1"/>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1" name="Straight Connector 10">
            <a:extLst>
              <a:ext uri="{FF2B5EF4-FFF2-40B4-BE49-F238E27FC236}">
                <a16:creationId xmlns:a16="http://schemas.microsoft.com/office/drawing/2014/main" id="{B393847F-320D-D5B0-F03A-F86146D24A05}"/>
              </a:ext>
            </a:extLst>
          </p:cNvPr>
          <p:cNvCxnSpPr>
            <a:cxnSpLocks/>
          </p:cNvCxnSpPr>
          <p:nvPr userDrawn="1"/>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pagina">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ED875C8-7364-D777-E42C-5668AF828D59}"/>
              </a:ext>
            </a:extLst>
          </p:cNvPr>
          <p:cNvSpPr>
            <a:spLocks noGrp="1"/>
          </p:cNvSpPr>
          <p:nvPr>
            <p:ph type="pic" sz="quarter" idx="10"/>
          </p:nvPr>
        </p:nvSpPr>
        <p:spPr>
          <a:xfrm>
            <a:off x="0" y="0"/>
            <a:ext cx="12192000" cy="6858000"/>
          </a:xfrm>
          <a:prstGeom prst="rect">
            <a:avLst/>
          </a:prstGeom>
        </p:spPr>
        <p:txBody>
          <a:bodyPr/>
          <a:lstStyle/>
          <a:p>
            <a:endParaRPr lang="en-BE"/>
          </a:p>
        </p:txBody>
      </p:sp>
      <p:sp>
        <p:nvSpPr>
          <p:cNvPr id="16" name="Text Placeholder 15">
            <a:extLst>
              <a:ext uri="{FF2B5EF4-FFF2-40B4-BE49-F238E27FC236}">
                <a16:creationId xmlns:a16="http://schemas.microsoft.com/office/drawing/2014/main" id="{236639B2-B35C-6B99-31D0-76015AB8E02F}"/>
              </a:ext>
            </a:extLst>
          </p:cNvPr>
          <p:cNvSpPr>
            <a:spLocks noGrp="1"/>
          </p:cNvSpPr>
          <p:nvPr>
            <p:ph type="body" sz="quarter" idx="16" hasCustomPrompt="1"/>
          </p:nvPr>
        </p:nvSpPr>
        <p:spPr>
          <a:xfrm>
            <a:off x="9766302" y="-2084388"/>
            <a:ext cx="4059239" cy="4059238"/>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7" name="Text Placeholder 15">
            <a:extLst>
              <a:ext uri="{FF2B5EF4-FFF2-40B4-BE49-F238E27FC236}">
                <a16:creationId xmlns:a16="http://schemas.microsoft.com/office/drawing/2014/main" id="{6E22215D-6314-8990-584B-EFF7BFE6A411}"/>
              </a:ext>
            </a:extLst>
          </p:cNvPr>
          <p:cNvSpPr>
            <a:spLocks noGrp="1"/>
          </p:cNvSpPr>
          <p:nvPr>
            <p:ph type="body" sz="quarter" idx="17" hasCustomPrompt="1"/>
          </p:nvPr>
        </p:nvSpPr>
        <p:spPr>
          <a:xfrm>
            <a:off x="2676654" y="4964841"/>
            <a:ext cx="5542484" cy="5542484"/>
          </a:xfrm>
          <a:prstGeom prst="rect">
            <a:avLst/>
          </a:prstGeom>
          <a:blipFill>
            <a:blip r:embed="rId2"/>
            <a:stretch>
              <a:fillRect/>
            </a:stretch>
          </a:blipFill>
        </p:spPr>
        <p:txBody>
          <a:bodyPr/>
          <a:lstStyle>
            <a:lvl1pPr marL="0" indent="0">
              <a:buNone/>
              <a:defRPr/>
            </a:lvl1pPr>
          </a:lstStyle>
          <a:p>
            <a:pPr lvl="0"/>
            <a:r>
              <a:rPr lang="en-GB"/>
              <a:t>W</a:t>
            </a:r>
            <a:r>
              <a:rPr lang="en-BE"/>
              <a:t>itte cirkel</a:t>
            </a:r>
          </a:p>
          <a:p>
            <a:pPr lvl="0"/>
            <a:endParaRPr lang="en-BE"/>
          </a:p>
        </p:txBody>
      </p:sp>
      <p:sp>
        <p:nvSpPr>
          <p:cNvPr id="13" name="Text Placeholder 9">
            <a:extLst>
              <a:ext uri="{FF2B5EF4-FFF2-40B4-BE49-F238E27FC236}">
                <a16:creationId xmlns:a16="http://schemas.microsoft.com/office/drawing/2014/main" id="{BC858470-A0D7-4004-A0E1-00B789CADB03}"/>
              </a:ext>
            </a:extLst>
          </p:cNvPr>
          <p:cNvSpPr>
            <a:spLocks noGrp="1"/>
          </p:cNvSpPr>
          <p:nvPr>
            <p:ph type="body" sz="quarter" idx="12" hasCustomPrompt="1"/>
          </p:nvPr>
        </p:nvSpPr>
        <p:spPr>
          <a:xfrm>
            <a:off x="-3811662" y="-1104004"/>
            <a:ext cx="9718169" cy="9718169"/>
          </a:xfrm>
          <a:prstGeom prst="rect">
            <a:avLst/>
          </a:prstGeom>
          <a:blipFill dpi="0" rotWithShape="1">
            <a:blip r:embed="rId3"/>
            <a:srcRect/>
            <a:stretch>
              <a:fillRect/>
            </a:stretch>
          </a:blipFill>
        </p:spPr>
        <p:txBody>
          <a:bodyPr lIns="4608000" tIns="3060000"/>
          <a:lstStyle>
            <a:lvl1pPr marL="0" indent="0">
              <a:buNone/>
              <a:defRPr sz="3375">
                <a:solidFill>
                  <a:schemeClr val="bg1"/>
                </a:solidFill>
                <a:latin typeface="+mj-lt"/>
              </a:defRPr>
            </a:lvl1pPr>
          </a:lstStyle>
          <a:p>
            <a:pPr lvl="0"/>
            <a:r>
              <a:rPr lang="en-BE"/>
              <a:t>Titel van presentatie</a:t>
            </a:r>
          </a:p>
        </p:txBody>
      </p:sp>
      <p:sp>
        <p:nvSpPr>
          <p:cNvPr id="14" name="Text Placeholder 18">
            <a:extLst>
              <a:ext uri="{FF2B5EF4-FFF2-40B4-BE49-F238E27FC236}">
                <a16:creationId xmlns:a16="http://schemas.microsoft.com/office/drawing/2014/main" id="{3658700C-BA09-F748-1B54-BD71A95E954C}"/>
              </a:ext>
            </a:extLst>
          </p:cNvPr>
          <p:cNvSpPr>
            <a:spLocks noGrp="1"/>
          </p:cNvSpPr>
          <p:nvPr>
            <p:ph type="body" sz="quarter" idx="15" hasCustomPrompt="1"/>
          </p:nvPr>
        </p:nvSpPr>
        <p:spPr>
          <a:xfrm>
            <a:off x="841378" y="3429000"/>
            <a:ext cx="4151313" cy="502920"/>
          </a:xfrm>
          <a:prstGeom prst="rect">
            <a:avLst/>
          </a:prstGeom>
        </p:spPr>
        <p:txBody>
          <a:bodyPr/>
          <a:lstStyle>
            <a:lvl1pPr marL="0" indent="0">
              <a:buNone/>
              <a:defRPr sz="1875">
                <a:solidFill>
                  <a:schemeClr val="bg1"/>
                </a:solidFill>
              </a:defRPr>
            </a:lvl1pPr>
          </a:lstStyle>
          <a:p>
            <a:pPr lvl="0"/>
            <a:r>
              <a:rPr lang="en-BE"/>
              <a:t>Eventueel ondertitel hier.</a:t>
            </a:r>
          </a:p>
        </p:txBody>
      </p:sp>
    </p:spTree>
    <p:extLst>
      <p:ext uri="{BB962C8B-B14F-4D97-AF65-F5344CB8AC3E}">
        <p14:creationId xmlns:p14="http://schemas.microsoft.com/office/powerpoint/2010/main" val="3293713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6.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8.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362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7590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711"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F4022A5-FB8E-874A-D1BA-D67C1091D1E9}"/>
              </a:ext>
            </a:extLst>
          </p:cNvPr>
          <p:cNvSpPr/>
          <p:nvPr userDrawn="1"/>
        </p:nvSpPr>
        <p:spPr>
          <a:xfrm>
            <a:off x="6271509" y="-832935"/>
            <a:ext cx="9906000" cy="9906000"/>
          </a:xfrm>
          <a:prstGeom prst="ellipse">
            <a:avLst/>
          </a:prstGeom>
          <a:solidFill>
            <a:schemeClr val="accent3">
              <a:lumMod val="20000"/>
              <a:lumOff val="80000"/>
              <a:alpha val="298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rc 5">
            <a:extLst>
              <a:ext uri="{FF2B5EF4-FFF2-40B4-BE49-F238E27FC236}">
                <a16:creationId xmlns:a16="http://schemas.microsoft.com/office/drawing/2014/main" id="{69CDBE40-F0C9-5DA0-661F-9B785042E363}"/>
              </a:ext>
            </a:extLst>
          </p:cNvPr>
          <p:cNvSpPr/>
          <p:nvPr userDrawn="1"/>
        </p:nvSpPr>
        <p:spPr>
          <a:xfrm rot="15300000">
            <a:off x="5032804" y="5383932"/>
            <a:ext cx="3819891" cy="3819891"/>
          </a:xfrm>
          <a:prstGeom prst="arc">
            <a:avLst/>
          </a:prstGeom>
          <a:ln>
            <a:solidFill>
              <a:schemeClr val="accent5">
                <a:lumMod val="40000"/>
                <a:lumOff val="6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Tree>
    <p:extLst>
      <p:ext uri="{BB962C8B-B14F-4D97-AF65-F5344CB8AC3E}">
        <p14:creationId xmlns:p14="http://schemas.microsoft.com/office/powerpoint/2010/main" val="1428584235"/>
      </p:ext>
    </p:extLst>
  </p:cSld>
  <p:clrMap bg1="lt1" tx1="dk1" bg2="lt2" tx2="dk2" accent1="accent1" accent2="accent2" accent3="accent3" accent4="accent4" accent5="accent5" accent6="accent6" hlink="hlink" folHlink="folHlink"/>
  <p:sldLayoutIdLst>
    <p:sldLayoutId id="2147483661" r:id="rId1"/>
    <p:sldLayoutId id="214748367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B7F95C3D-F2D1-1C63-CBC0-C33AEC0C962F}"/>
              </a:ext>
            </a:extLst>
          </p:cNvPr>
          <p:cNvSpPr/>
          <p:nvPr userDrawn="1"/>
        </p:nvSpPr>
        <p:spPr>
          <a:xfrm rot="15300000">
            <a:off x="4967929" y="4669862"/>
            <a:ext cx="3819891" cy="3819891"/>
          </a:xfrm>
          <a:prstGeom prst="arc">
            <a:avLst/>
          </a:prstGeom>
          <a:ln>
            <a:solidFill>
              <a:schemeClr val="accent5">
                <a:lumMod val="40000"/>
                <a:lumOff val="60000"/>
                <a:alpha val="20242"/>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solidFill>
                <a:schemeClr val="accent5"/>
              </a:solidFill>
            </a:endParaRPr>
          </a:p>
        </p:txBody>
      </p:sp>
      <p:sp>
        <p:nvSpPr>
          <p:cNvPr id="3" name="Oval 2">
            <a:extLst>
              <a:ext uri="{FF2B5EF4-FFF2-40B4-BE49-F238E27FC236}">
                <a16:creationId xmlns:a16="http://schemas.microsoft.com/office/drawing/2014/main" id="{D2B76D22-DD39-6E0A-5A2B-81114195C574}"/>
              </a:ext>
            </a:extLst>
          </p:cNvPr>
          <p:cNvSpPr/>
          <p:nvPr userDrawn="1"/>
        </p:nvSpPr>
        <p:spPr>
          <a:xfrm>
            <a:off x="6196012" y="-1524000"/>
            <a:ext cx="9906000" cy="9906000"/>
          </a:xfrm>
          <a:prstGeom prst="ellipse">
            <a:avLst/>
          </a:prstGeom>
          <a:solidFill>
            <a:schemeClr val="accent3">
              <a:lumMod val="20000"/>
              <a:lumOff val="80000"/>
              <a:alpha val="50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768759812"/>
      </p:ext>
    </p:extLst>
  </p:cSld>
  <p:clrMap bg1="lt1" tx1="dk1" bg2="lt2" tx2="dk2" accent1="accent1" accent2="accent2" accent3="accent3" accent4="accent4" accent5="accent5" accent6="accent6" hlink="hlink" folHlink="folHlink"/>
  <p:sldLayoutIdLst>
    <p:sldLayoutId id="2147483672" r:id="rId1"/>
    <p:sldLayoutId id="214748367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645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570944"/>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60" r:id="rId3"/>
    <p:sldLayoutId id="2147483678"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17048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1" r:id="rId5"/>
    <p:sldLayoutId id="2147483702" r:id="rId6"/>
    <p:sldLayoutId id="2147483712"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657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cdn.vliruos.be/vliruos/Framework%20for%20scholarships%20in%20Belgium_2022.pdf"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EBF1C101-AB55-5889-3B12-7D59F0CC991A}"/>
              </a:ext>
            </a:extLst>
          </p:cNvPr>
          <p:cNvSpPr/>
          <p:nvPr/>
        </p:nvSpPr>
        <p:spPr>
          <a:xfrm>
            <a:off x="5046794" y="904012"/>
            <a:ext cx="5895419" cy="5895419"/>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D015D542-13E4-BF7E-0DD2-43BEC0EEC820}"/>
              </a:ext>
            </a:extLst>
          </p:cNvPr>
          <p:cNvSpPr/>
          <p:nvPr/>
        </p:nvSpPr>
        <p:spPr>
          <a:xfrm>
            <a:off x="-1713729" y="-2000810"/>
            <a:ext cx="10929974" cy="10929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Box 1">
            <a:extLst>
              <a:ext uri="{FF2B5EF4-FFF2-40B4-BE49-F238E27FC236}">
                <a16:creationId xmlns:a16="http://schemas.microsoft.com/office/drawing/2014/main" id="{97D6DEB1-60EA-7F57-9540-7ED4807EEAC3}"/>
              </a:ext>
            </a:extLst>
          </p:cNvPr>
          <p:cNvSpPr txBox="1"/>
          <p:nvPr/>
        </p:nvSpPr>
        <p:spPr>
          <a:xfrm>
            <a:off x="875197" y="1981711"/>
            <a:ext cx="8678331" cy="646331"/>
          </a:xfrm>
          <a:prstGeom prst="rect">
            <a:avLst/>
          </a:prstGeom>
          <a:noFill/>
        </p:spPr>
        <p:txBody>
          <a:bodyPr wrap="square" rtlCol="0">
            <a:spAutoFit/>
          </a:bodyPr>
          <a:lstStyle/>
          <a:p>
            <a:pPr eaLnBrk="1" hangingPunct="1">
              <a:spcBef>
                <a:spcPct val="0"/>
              </a:spcBef>
              <a:buFontTx/>
              <a:buNone/>
            </a:pPr>
            <a:r>
              <a:rPr lang="en-GB" altLang="nl-BE" sz="3600" b="1">
                <a:solidFill>
                  <a:schemeClr val="bg1"/>
                </a:solidFill>
                <a:latin typeface="Arial" panose="020B0604020202020204" pitchFamily="34" charset="0"/>
              </a:rPr>
              <a:t>ITP financial guidelines </a:t>
            </a:r>
          </a:p>
        </p:txBody>
      </p:sp>
      <p:sp>
        <p:nvSpPr>
          <p:cNvPr id="3" name="TextBox 2">
            <a:extLst>
              <a:ext uri="{FF2B5EF4-FFF2-40B4-BE49-F238E27FC236}">
                <a16:creationId xmlns:a16="http://schemas.microsoft.com/office/drawing/2014/main" id="{A21BAAFF-91EE-D542-5E68-39798AAC6557}"/>
              </a:ext>
            </a:extLst>
          </p:cNvPr>
          <p:cNvSpPr txBox="1"/>
          <p:nvPr/>
        </p:nvSpPr>
        <p:spPr>
          <a:xfrm>
            <a:off x="875197" y="3312004"/>
            <a:ext cx="4506734" cy="2015936"/>
          </a:xfrm>
          <a:prstGeom prst="rect">
            <a:avLst/>
          </a:prstGeom>
          <a:noFill/>
        </p:spPr>
        <p:txBody>
          <a:bodyPr wrap="square" rtlCol="0">
            <a:spAutoFit/>
          </a:bodyPr>
          <a:lstStyle/>
          <a:p>
            <a:r>
              <a:rPr lang="en-US" sz="2500">
                <a:solidFill>
                  <a:schemeClr val="bg2"/>
                </a:solidFill>
                <a:latin typeface="Arial" panose="020B0604020202020204" pitchFamily="34" charset="0"/>
                <a:cs typeface="Arial" panose="020B0604020202020204" pitchFamily="34" charset="0"/>
              </a:rPr>
              <a:t>Supporting </a:t>
            </a:r>
            <a:r>
              <a:rPr lang="en-US" sz="2500" err="1">
                <a:solidFill>
                  <a:schemeClr val="bg2"/>
                </a:solidFill>
                <a:latin typeface="Arial" panose="020B0604020202020204" pitchFamily="34" charset="0"/>
                <a:cs typeface="Arial" panose="020B0604020202020204" pitchFamily="34" charset="0"/>
              </a:rPr>
              <a:t>powerpoint</a:t>
            </a:r>
            <a:r>
              <a:rPr lang="en-US" sz="2500">
                <a:solidFill>
                  <a:schemeClr val="bg2"/>
                </a:solidFill>
                <a:latin typeface="Arial" panose="020B0604020202020204" pitchFamily="34" charset="0"/>
                <a:cs typeface="Arial" panose="020B0604020202020204" pitchFamily="34" charset="0"/>
              </a:rPr>
              <a:t> intro to the financial guidelines</a:t>
            </a:r>
          </a:p>
          <a:p>
            <a:r>
              <a:rPr lang="en-US" sz="2500">
                <a:solidFill>
                  <a:schemeClr val="bg2"/>
                </a:solidFill>
                <a:latin typeface="Arial" panose="020B0604020202020204" pitchFamily="34" charset="0"/>
                <a:cs typeface="Arial" panose="020B0604020202020204" pitchFamily="34" charset="0"/>
              </a:rPr>
              <a:t>ITP 2023 Call</a:t>
            </a:r>
          </a:p>
          <a:p>
            <a:endParaRPr lang="en-US" sz="2500">
              <a:solidFill>
                <a:schemeClr val="bg2"/>
              </a:solidFill>
              <a:latin typeface="Arial" panose="020B0604020202020204" pitchFamily="34" charset="0"/>
              <a:cs typeface="Arial" panose="020B0604020202020204" pitchFamily="34" charset="0"/>
            </a:endParaRPr>
          </a:p>
          <a:p>
            <a:r>
              <a:rPr lang="en-US" sz="2500">
                <a:solidFill>
                  <a:schemeClr val="bg2"/>
                </a:solidFill>
                <a:latin typeface="Arial" panose="020B0604020202020204" pitchFamily="34" charset="0"/>
                <a:cs typeface="Arial" panose="020B0604020202020204" pitchFamily="34" charset="0"/>
              </a:rPr>
              <a:t>12 Dec 2022</a:t>
            </a:r>
          </a:p>
        </p:txBody>
      </p:sp>
      <p:sp>
        <p:nvSpPr>
          <p:cNvPr id="18" name="Oval 17">
            <a:extLst>
              <a:ext uri="{FF2B5EF4-FFF2-40B4-BE49-F238E27FC236}">
                <a16:creationId xmlns:a16="http://schemas.microsoft.com/office/drawing/2014/main" id="{4BCEA836-0829-9C7E-66A3-D93522E4E7AB}"/>
              </a:ext>
            </a:extLst>
          </p:cNvPr>
          <p:cNvSpPr/>
          <p:nvPr/>
        </p:nvSpPr>
        <p:spPr>
          <a:xfrm>
            <a:off x="7356086" y="4151536"/>
            <a:ext cx="6031755" cy="60317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a:extLst>
              <a:ext uri="{FF2B5EF4-FFF2-40B4-BE49-F238E27FC236}">
                <a16:creationId xmlns:a16="http://schemas.microsoft.com/office/drawing/2014/main" id="{274B8CD0-60BA-4AD1-D425-7FCECC39210D}"/>
              </a:ext>
            </a:extLst>
          </p:cNvPr>
          <p:cNvPicPr>
            <a:picLocks noChangeAspect="1"/>
          </p:cNvPicPr>
          <p:nvPr/>
        </p:nvPicPr>
        <p:blipFill>
          <a:blip r:embed="rId3"/>
          <a:stretch>
            <a:fillRect/>
          </a:stretch>
        </p:blipFill>
        <p:spPr>
          <a:xfrm>
            <a:off x="9277108" y="5667620"/>
            <a:ext cx="2282113" cy="575167"/>
          </a:xfrm>
          <a:prstGeom prst="rect">
            <a:avLst/>
          </a:prstGeom>
        </p:spPr>
      </p:pic>
      <p:sp>
        <p:nvSpPr>
          <p:cNvPr id="19" name="Oval 18">
            <a:extLst>
              <a:ext uri="{FF2B5EF4-FFF2-40B4-BE49-F238E27FC236}">
                <a16:creationId xmlns:a16="http://schemas.microsoft.com/office/drawing/2014/main" id="{7F77ED25-13D7-5293-F32E-683CE41A23D2}"/>
              </a:ext>
            </a:extLst>
          </p:cNvPr>
          <p:cNvSpPr/>
          <p:nvPr/>
        </p:nvSpPr>
        <p:spPr>
          <a:xfrm>
            <a:off x="9833253" y="1287125"/>
            <a:ext cx="1108960" cy="1108960"/>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12581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051766-8716-FE5F-EE21-BF90FBFE6033}"/>
              </a:ext>
            </a:extLst>
          </p:cNvPr>
          <p:cNvSpPr/>
          <p:nvPr/>
        </p:nvSpPr>
        <p:spPr>
          <a:xfrm>
            <a:off x="-389619" y="532998"/>
            <a:ext cx="834657" cy="83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6"/>
              </a:solidFill>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3F26CB-6D41-A2A4-3D6A-CEC36C727BEA}"/>
              </a:ext>
            </a:extLst>
          </p:cNvPr>
          <p:cNvSpPr txBox="1"/>
          <p:nvPr/>
        </p:nvSpPr>
        <p:spPr>
          <a:xfrm>
            <a:off x="979666" y="635913"/>
            <a:ext cx="5607401" cy="646331"/>
          </a:xfrm>
          <a:prstGeom prst="rect">
            <a:avLst/>
          </a:prstGeom>
          <a:noFill/>
        </p:spPr>
        <p:txBody>
          <a:bodyPr wrap="square" rtlCol="0">
            <a:spAutoFit/>
          </a:bodyPr>
          <a:lstStyle/>
          <a:p>
            <a:r>
              <a:rPr lang="nl-NL" sz="3600">
                <a:solidFill>
                  <a:schemeClr val="bg2"/>
                </a:solidFill>
                <a:latin typeface="+mj-lt"/>
              </a:rPr>
              <a:t>3. Budget </a:t>
            </a:r>
            <a:r>
              <a:rPr lang="nl-NL" sz="3600" err="1">
                <a:solidFill>
                  <a:schemeClr val="bg2"/>
                </a:solidFill>
                <a:latin typeface="+mj-lt"/>
              </a:rPr>
              <a:t>lines</a:t>
            </a:r>
            <a:endParaRPr lang="nl-NL" sz="3600">
              <a:solidFill>
                <a:schemeClr val="bg2"/>
              </a:solidFill>
              <a:latin typeface="+mj-lt"/>
            </a:endParaRPr>
          </a:p>
        </p:txBody>
      </p:sp>
      <p:sp>
        <p:nvSpPr>
          <p:cNvPr id="16" name="TextBox 15">
            <a:extLst>
              <a:ext uri="{FF2B5EF4-FFF2-40B4-BE49-F238E27FC236}">
                <a16:creationId xmlns:a16="http://schemas.microsoft.com/office/drawing/2014/main" id="{4803F87F-A5F6-03CD-7268-A1890131D392}"/>
              </a:ext>
            </a:extLst>
          </p:cNvPr>
          <p:cNvSpPr txBox="1"/>
          <p:nvPr/>
        </p:nvSpPr>
        <p:spPr>
          <a:xfrm>
            <a:off x="-14605" y="1784984"/>
            <a:ext cx="8665872" cy="2810706"/>
          </a:xfrm>
          <a:prstGeom prst="rect">
            <a:avLst/>
          </a:prstGeom>
          <a:noFill/>
        </p:spPr>
        <p:txBody>
          <a:bodyPr wrap="square" rtlCol="0">
            <a:spAutoFit/>
          </a:bodyPr>
          <a:lstStyle/>
          <a:p>
            <a:pPr lvl="2" eaLnBrk="1" hangingPunct="1">
              <a:lnSpc>
                <a:spcPct val="80000"/>
              </a:lnSpc>
              <a:defRPr/>
            </a:pPr>
            <a:r>
              <a:rPr lang="nl-BE" altLang="nl-BE" sz="2800">
                <a:solidFill>
                  <a:schemeClr val="bg1"/>
                </a:solidFill>
                <a:latin typeface="Arial" panose="020B0604020202020204" pitchFamily="34" charset="0"/>
              </a:rPr>
              <a:t>A. Investment </a:t>
            </a:r>
            <a:r>
              <a:rPr lang="nl-BE" altLang="nl-BE" sz="2800" err="1">
                <a:solidFill>
                  <a:schemeClr val="bg1"/>
                </a:solidFill>
                <a:latin typeface="Arial" panose="020B0604020202020204" pitchFamily="34" charset="0"/>
              </a:rPr>
              <a:t>costs</a:t>
            </a:r>
            <a:endParaRPr lang="nl-BE" altLang="nl-BE" sz="2800">
              <a:solidFill>
                <a:schemeClr val="bg1"/>
              </a:solidFill>
              <a:latin typeface="Arial" panose="020B0604020202020204" pitchFamily="34" charset="0"/>
            </a:endParaRPr>
          </a:p>
          <a:p>
            <a:pPr lvl="2" eaLnBrk="1" hangingPunct="1">
              <a:lnSpc>
                <a:spcPct val="80000"/>
              </a:lnSpc>
              <a:defRPr/>
            </a:pPr>
            <a:r>
              <a:rPr lang="nl-BE" altLang="nl-BE" sz="2800">
                <a:solidFill>
                  <a:schemeClr val="bg1"/>
                </a:solidFill>
                <a:latin typeface="Arial" panose="020B0604020202020204" pitchFamily="34" charset="0"/>
              </a:rPr>
              <a:t>B. </a:t>
            </a:r>
            <a:r>
              <a:rPr lang="nl-BE" altLang="nl-BE" sz="2800" err="1">
                <a:solidFill>
                  <a:schemeClr val="bg1"/>
                </a:solidFill>
                <a:latin typeface="Arial" panose="020B0604020202020204" pitchFamily="34" charset="0"/>
              </a:rPr>
              <a:t>Operational</a:t>
            </a:r>
            <a:r>
              <a:rPr lang="nl-BE" altLang="nl-BE" sz="2800">
                <a:solidFill>
                  <a:schemeClr val="bg1"/>
                </a:solidFill>
                <a:latin typeface="Arial" panose="020B0604020202020204" pitchFamily="34" charset="0"/>
              </a:rPr>
              <a:t> </a:t>
            </a:r>
            <a:r>
              <a:rPr lang="nl-BE" altLang="nl-BE" sz="2800" err="1">
                <a:solidFill>
                  <a:schemeClr val="bg1"/>
                </a:solidFill>
                <a:latin typeface="Arial" panose="020B0604020202020204" pitchFamily="34" charset="0"/>
              </a:rPr>
              <a:t>costs</a:t>
            </a:r>
            <a:endParaRPr lang="nl-BE" altLang="nl-BE" sz="2800">
              <a:solidFill>
                <a:schemeClr val="bg1"/>
              </a:solidFill>
              <a:latin typeface="Arial" panose="020B0604020202020204" pitchFamily="34" charset="0"/>
            </a:endParaRPr>
          </a:p>
          <a:p>
            <a:pPr lvl="2" eaLnBrk="1" hangingPunct="1">
              <a:lnSpc>
                <a:spcPct val="80000"/>
              </a:lnSpc>
              <a:defRPr/>
            </a:pPr>
            <a:r>
              <a:rPr lang="nl-BE" altLang="nl-BE" sz="2800">
                <a:solidFill>
                  <a:schemeClr val="bg1"/>
                </a:solidFill>
                <a:latin typeface="Arial" panose="020B0604020202020204" pitchFamily="34" charset="0"/>
              </a:rPr>
              <a:t>C. </a:t>
            </a:r>
            <a:r>
              <a:rPr lang="nl-BE" altLang="nl-BE" sz="2800" err="1">
                <a:solidFill>
                  <a:schemeClr val="bg1"/>
                </a:solidFill>
                <a:latin typeface="Arial" panose="020B0604020202020204" pitchFamily="34" charset="0"/>
              </a:rPr>
              <a:t>Personnel</a:t>
            </a:r>
            <a:r>
              <a:rPr lang="nl-BE" altLang="nl-BE" sz="2800">
                <a:solidFill>
                  <a:schemeClr val="bg1"/>
                </a:solidFill>
                <a:latin typeface="Arial" panose="020B0604020202020204" pitchFamily="34" charset="0"/>
              </a:rPr>
              <a:t> </a:t>
            </a:r>
            <a:r>
              <a:rPr lang="nl-BE" altLang="nl-BE" sz="2800" err="1">
                <a:solidFill>
                  <a:schemeClr val="bg1"/>
                </a:solidFill>
                <a:latin typeface="Arial" panose="020B0604020202020204" pitchFamily="34" charset="0"/>
              </a:rPr>
              <a:t>costs</a:t>
            </a:r>
            <a:endParaRPr lang="nl-BE" altLang="nl-BE" sz="2800">
              <a:solidFill>
                <a:schemeClr val="bg1"/>
              </a:solidFill>
              <a:latin typeface="Arial" panose="020B0604020202020204" pitchFamily="34" charset="0"/>
            </a:endParaRPr>
          </a:p>
          <a:p>
            <a:pPr lvl="2" eaLnBrk="1" hangingPunct="1">
              <a:lnSpc>
                <a:spcPct val="80000"/>
              </a:lnSpc>
              <a:defRPr/>
            </a:pPr>
            <a:r>
              <a:rPr lang="nl-BE" altLang="nl-BE" sz="2800">
                <a:solidFill>
                  <a:schemeClr val="bg1"/>
                </a:solidFill>
                <a:latin typeface="Arial" panose="020B0604020202020204" pitchFamily="34" charset="0"/>
              </a:rPr>
              <a:t>D. </a:t>
            </a:r>
            <a:r>
              <a:rPr lang="nl-BE" altLang="nl-BE" sz="2800" err="1">
                <a:solidFill>
                  <a:schemeClr val="bg1"/>
                </a:solidFill>
                <a:latin typeface="Arial" panose="020B0604020202020204" pitchFamily="34" charset="0"/>
              </a:rPr>
              <a:t>Scholarship</a:t>
            </a:r>
            <a:r>
              <a:rPr lang="nl-BE" altLang="nl-BE" sz="2800">
                <a:solidFill>
                  <a:schemeClr val="bg1"/>
                </a:solidFill>
                <a:latin typeface="Arial" panose="020B0604020202020204" pitchFamily="34" charset="0"/>
              </a:rPr>
              <a:t> </a:t>
            </a:r>
            <a:r>
              <a:rPr lang="nl-BE" altLang="nl-BE" sz="2800" err="1">
                <a:solidFill>
                  <a:schemeClr val="bg1"/>
                </a:solidFill>
                <a:latin typeface="Arial" panose="020B0604020202020204" pitchFamily="34" charset="0"/>
              </a:rPr>
              <a:t>costs</a:t>
            </a:r>
            <a:endParaRPr lang="nl-BE" altLang="nl-BE" sz="2800">
              <a:solidFill>
                <a:schemeClr val="bg1"/>
              </a:solidFill>
              <a:latin typeface="Arial" panose="020B0604020202020204" pitchFamily="34" charset="0"/>
            </a:endParaRPr>
          </a:p>
          <a:p>
            <a:pPr lvl="2" eaLnBrk="1" hangingPunct="1">
              <a:lnSpc>
                <a:spcPct val="80000"/>
              </a:lnSpc>
              <a:defRPr/>
            </a:pPr>
            <a:endParaRPr lang="nl-BE" altLang="nl-BE" sz="2800">
              <a:solidFill>
                <a:schemeClr val="bg1"/>
              </a:solidFill>
              <a:latin typeface="Arial" panose="020B0604020202020204" pitchFamily="34" charset="0"/>
            </a:endParaRPr>
          </a:p>
          <a:p>
            <a:pPr lvl="2" eaLnBrk="1" hangingPunct="1">
              <a:lnSpc>
                <a:spcPct val="80000"/>
              </a:lnSpc>
              <a:defRPr/>
            </a:pPr>
            <a:r>
              <a:rPr lang="nl-BE" altLang="nl-BE" sz="2800">
                <a:solidFill>
                  <a:schemeClr val="bg1"/>
                </a:solidFill>
                <a:latin typeface="Arial" panose="020B0604020202020204" pitchFamily="34" charset="0"/>
              </a:rPr>
              <a:t>E 1. </a:t>
            </a:r>
            <a:r>
              <a:rPr lang="nl-BE" altLang="nl-BE" sz="2800" err="1">
                <a:solidFill>
                  <a:schemeClr val="bg1"/>
                </a:solidFill>
                <a:latin typeface="Arial" panose="020B0604020202020204" pitchFamily="34" charset="0"/>
              </a:rPr>
              <a:t>Flemish</a:t>
            </a:r>
            <a:r>
              <a:rPr lang="nl-BE" altLang="nl-BE" sz="2800">
                <a:solidFill>
                  <a:schemeClr val="bg1"/>
                </a:solidFill>
                <a:latin typeface="Arial" panose="020B0604020202020204" pitchFamily="34" charset="0"/>
              </a:rPr>
              <a:t> (HEI) </a:t>
            </a:r>
            <a:r>
              <a:rPr lang="nl-BE" altLang="nl-BE" sz="2800" err="1">
                <a:solidFill>
                  <a:schemeClr val="bg1"/>
                </a:solidFill>
                <a:latin typeface="Arial" panose="020B0604020202020204" pitchFamily="34" charset="0"/>
              </a:rPr>
              <a:t>Coordination</a:t>
            </a:r>
            <a:r>
              <a:rPr lang="nl-BE" altLang="nl-BE" sz="2800">
                <a:solidFill>
                  <a:schemeClr val="bg1"/>
                </a:solidFill>
                <a:latin typeface="Arial" panose="020B0604020202020204" pitchFamily="34" charset="0"/>
              </a:rPr>
              <a:t> </a:t>
            </a:r>
            <a:r>
              <a:rPr lang="nl-BE" altLang="nl-BE" sz="2800" err="1">
                <a:solidFill>
                  <a:schemeClr val="bg1"/>
                </a:solidFill>
                <a:latin typeface="Arial" panose="020B0604020202020204" pitchFamily="34" charset="0"/>
              </a:rPr>
              <a:t>costs</a:t>
            </a:r>
            <a:endParaRPr lang="nl-BE" altLang="nl-BE" sz="2800">
              <a:solidFill>
                <a:schemeClr val="bg1"/>
              </a:solidFill>
              <a:latin typeface="Arial" panose="020B0604020202020204" pitchFamily="34" charset="0"/>
            </a:endParaRPr>
          </a:p>
          <a:p>
            <a:pPr lvl="2" eaLnBrk="1" hangingPunct="1">
              <a:lnSpc>
                <a:spcPct val="80000"/>
              </a:lnSpc>
              <a:defRPr/>
            </a:pPr>
            <a:r>
              <a:rPr lang="nl-BE" altLang="nl-BE" sz="2800">
                <a:solidFill>
                  <a:schemeClr val="bg1"/>
                </a:solidFill>
                <a:latin typeface="Arial" panose="020B0604020202020204" pitchFamily="34" charset="0"/>
              </a:rPr>
              <a:t>E 2. Partner (HESI) </a:t>
            </a:r>
            <a:r>
              <a:rPr lang="nl-BE" altLang="nl-BE" sz="2800" err="1">
                <a:solidFill>
                  <a:schemeClr val="bg1"/>
                </a:solidFill>
                <a:latin typeface="Arial" panose="020B0604020202020204" pitchFamily="34" charset="0"/>
              </a:rPr>
              <a:t>Coordination</a:t>
            </a:r>
            <a:r>
              <a:rPr lang="nl-BE" altLang="nl-BE" sz="2800">
                <a:solidFill>
                  <a:schemeClr val="bg1"/>
                </a:solidFill>
                <a:latin typeface="Arial" panose="020B0604020202020204" pitchFamily="34" charset="0"/>
              </a:rPr>
              <a:t> </a:t>
            </a:r>
            <a:r>
              <a:rPr lang="nl-BE" altLang="nl-BE" sz="2800" err="1">
                <a:solidFill>
                  <a:schemeClr val="bg1"/>
                </a:solidFill>
                <a:latin typeface="Arial" panose="020B0604020202020204" pitchFamily="34" charset="0"/>
              </a:rPr>
              <a:t>costs</a:t>
            </a:r>
            <a:endParaRPr lang="nl-BE" altLang="nl-BE" sz="2800">
              <a:solidFill>
                <a:schemeClr val="bg1"/>
              </a:solidFill>
              <a:latin typeface="Arial" panose="020B0604020202020204" pitchFamily="34" charset="0"/>
            </a:endParaRPr>
          </a:p>
          <a:p>
            <a:pPr>
              <a:lnSpc>
                <a:spcPct val="107000"/>
              </a:lnSpc>
              <a:spcAft>
                <a:spcPts val="800"/>
              </a:spcAft>
            </a:pPr>
            <a:endParaRPr lang="en-US" sz="2000">
              <a:solidFill>
                <a:schemeClr val="bg2"/>
              </a:solidFill>
              <a:effectLst/>
              <a:ea typeface="Calibri" panose="020F0502020204030204" pitchFamily="34" charset="0"/>
              <a:cs typeface="Times New Roman" panose="02020603050405020304" pitchFamily="18" charset="0"/>
            </a:endParaRPr>
          </a:p>
        </p:txBody>
      </p:sp>
      <p:sp>
        <p:nvSpPr>
          <p:cNvPr id="18" name="Arc 17">
            <a:extLst>
              <a:ext uri="{FF2B5EF4-FFF2-40B4-BE49-F238E27FC236}">
                <a16:creationId xmlns:a16="http://schemas.microsoft.com/office/drawing/2014/main" id="{5DE82EFF-CAB8-52FF-CF97-8AF6B8C20C64}"/>
              </a:ext>
            </a:extLst>
          </p:cNvPr>
          <p:cNvSpPr/>
          <p:nvPr/>
        </p:nvSpPr>
        <p:spPr>
          <a:xfrm rot="15300000">
            <a:off x="8182763" y="5741408"/>
            <a:ext cx="1762019" cy="1762019"/>
          </a:xfrm>
          <a:prstGeom prst="arc">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19" name="Oval 18">
            <a:extLst>
              <a:ext uri="{FF2B5EF4-FFF2-40B4-BE49-F238E27FC236}">
                <a16:creationId xmlns:a16="http://schemas.microsoft.com/office/drawing/2014/main" id="{76C53D71-B1A3-0368-CDB7-673296633808}"/>
              </a:ext>
            </a:extLst>
          </p:cNvPr>
          <p:cNvSpPr/>
          <p:nvPr/>
        </p:nvSpPr>
        <p:spPr>
          <a:xfrm>
            <a:off x="9317774" y="-1032933"/>
            <a:ext cx="9130918" cy="9130918"/>
          </a:xfrm>
          <a:prstGeom prst="ellipse">
            <a:avLst/>
          </a:prstGeom>
          <a:solidFill>
            <a:srgbClr val="B3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rgbClr val="CF7B1F"/>
              </a:solidFill>
            </a:endParaRPr>
          </a:p>
        </p:txBody>
      </p:sp>
      <p:pic>
        <p:nvPicPr>
          <p:cNvPr id="5" name="Afbeelding 4">
            <a:extLst>
              <a:ext uri="{FF2B5EF4-FFF2-40B4-BE49-F238E27FC236}">
                <a16:creationId xmlns:a16="http://schemas.microsoft.com/office/drawing/2014/main" id="{D8027DEA-B3D9-C194-74C3-059149B9F4C2}"/>
              </a:ext>
            </a:extLst>
          </p:cNvPr>
          <p:cNvPicPr>
            <a:picLocks noChangeAspect="1"/>
          </p:cNvPicPr>
          <p:nvPr/>
        </p:nvPicPr>
        <p:blipFill>
          <a:blip r:embed="rId3"/>
          <a:stretch>
            <a:fillRect/>
          </a:stretch>
        </p:blipFill>
        <p:spPr>
          <a:xfrm>
            <a:off x="7585880" y="1282244"/>
            <a:ext cx="4767485" cy="4767485"/>
          </a:xfrm>
          <a:prstGeom prst="rect">
            <a:avLst/>
          </a:prstGeom>
        </p:spPr>
      </p:pic>
    </p:spTree>
    <p:extLst>
      <p:ext uri="{BB962C8B-B14F-4D97-AF65-F5344CB8AC3E}">
        <p14:creationId xmlns:p14="http://schemas.microsoft.com/office/powerpoint/2010/main" val="273043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D8DDE57-A10D-166C-151F-494D263AC8C1}"/>
              </a:ext>
            </a:extLst>
          </p:cNvPr>
          <p:cNvSpPr/>
          <p:nvPr/>
        </p:nvSpPr>
        <p:spPr>
          <a:xfrm>
            <a:off x="3235960" y="4304626"/>
            <a:ext cx="4677926" cy="4677926"/>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Oval 1">
            <a:extLst>
              <a:ext uri="{FF2B5EF4-FFF2-40B4-BE49-F238E27FC236}">
                <a16:creationId xmlns:a16="http://schemas.microsoft.com/office/drawing/2014/main" id="{E20760E3-35E8-B282-CAA6-4E217663CC28}"/>
              </a:ext>
            </a:extLst>
          </p:cNvPr>
          <p:cNvSpPr/>
          <p:nvPr/>
        </p:nvSpPr>
        <p:spPr>
          <a:xfrm>
            <a:off x="-842669" y="-114972"/>
            <a:ext cx="7282625" cy="7282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4B2DC9F8-148D-7C8B-7694-E716886BD14F}"/>
              </a:ext>
            </a:extLst>
          </p:cNvPr>
          <p:cNvSpPr txBox="1"/>
          <p:nvPr/>
        </p:nvSpPr>
        <p:spPr>
          <a:xfrm>
            <a:off x="1849926" y="2677258"/>
            <a:ext cx="3924677" cy="1650452"/>
          </a:xfrm>
          <a:prstGeom prst="rect">
            <a:avLst/>
          </a:prstGeom>
          <a:noFill/>
        </p:spPr>
        <p:txBody>
          <a:bodyPr wrap="square" rtlCol="0">
            <a:spAutoFit/>
          </a:bodyPr>
          <a:lstStyle/>
          <a:p>
            <a:r>
              <a:rPr lang="nl-NL" sz="3375" err="1">
                <a:solidFill>
                  <a:schemeClr val="bg2"/>
                </a:solidFill>
                <a:latin typeface="+mj-lt"/>
              </a:rPr>
              <a:t>Guidelines</a:t>
            </a:r>
            <a:r>
              <a:rPr lang="nl-NL" sz="3375">
                <a:solidFill>
                  <a:schemeClr val="bg2"/>
                </a:solidFill>
                <a:latin typeface="+mj-lt"/>
              </a:rPr>
              <a:t> per </a:t>
            </a:r>
            <a:r>
              <a:rPr lang="nl-NL" sz="3375" err="1">
                <a:solidFill>
                  <a:schemeClr val="bg2"/>
                </a:solidFill>
                <a:latin typeface="+mj-lt"/>
              </a:rPr>
              <a:t>category</a:t>
            </a:r>
            <a:endParaRPr lang="en-BE" sz="3375">
              <a:solidFill>
                <a:schemeClr val="bg2"/>
              </a:solidFill>
              <a:latin typeface="+mj-lt"/>
            </a:endParaRPr>
          </a:p>
          <a:p>
            <a:endParaRPr lang="en-BE" sz="3375">
              <a:solidFill>
                <a:schemeClr val="bg2"/>
              </a:solidFill>
              <a:latin typeface="+mj-lt"/>
            </a:endParaRPr>
          </a:p>
        </p:txBody>
      </p:sp>
      <p:sp>
        <p:nvSpPr>
          <p:cNvPr id="10" name="Oval 9">
            <a:extLst>
              <a:ext uri="{FF2B5EF4-FFF2-40B4-BE49-F238E27FC236}">
                <a16:creationId xmlns:a16="http://schemas.microsoft.com/office/drawing/2014/main" id="{E21102E1-09C2-03C4-A9EB-508E789085A6}"/>
              </a:ext>
            </a:extLst>
          </p:cNvPr>
          <p:cNvSpPr/>
          <p:nvPr/>
        </p:nvSpPr>
        <p:spPr>
          <a:xfrm>
            <a:off x="9760321" y="-114973"/>
            <a:ext cx="1619924" cy="1619924"/>
          </a:xfrm>
          <a:prstGeom prst="ellipse">
            <a:avLst/>
          </a:prstGeom>
          <a:noFill/>
          <a:ln w="222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 name="Afbeelding 5">
            <a:extLst>
              <a:ext uri="{FF2B5EF4-FFF2-40B4-BE49-F238E27FC236}">
                <a16:creationId xmlns:a16="http://schemas.microsoft.com/office/drawing/2014/main" id="{91D1256B-4FBB-C3DF-B2C8-3873D6F2F937}"/>
              </a:ext>
            </a:extLst>
          </p:cNvPr>
          <p:cNvPicPr>
            <a:picLocks noChangeAspect="1"/>
          </p:cNvPicPr>
          <p:nvPr/>
        </p:nvPicPr>
        <p:blipFill rotWithShape="1">
          <a:blip r:embed="rId3"/>
          <a:srcRect l="2768" t="943" r="1542" b="1704"/>
          <a:stretch/>
        </p:blipFill>
        <p:spPr>
          <a:xfrm>
            <a:off x="6201623" y="258000"/>
            <a:ext cx="4677926" cy="6465885"/>
          </a:xfrm>
          <a:prstGeom prst="rect">
            <a:avLst/>
          </a:prstGeom>
        </p:spPr>
      </p:pic>
    </p:spTree>
    <p:extLst>
      <p:ext uri="{BB962C8B-B14F-4D97-AF65-F5344CB8AC3E}">
        <p14:creationId xmlns:p14="http://schemas.microsoft.com/office/powerpoint/2010/main" val="2245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76231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A - INVESTMENT COSTS</a:t>
            </a:r>
            <a:endParaRPr kumimoji="0" lang="en-BE" sz="3600" b="0" i="0" u="none" strike="noStrike" kern="1200" cap="none" spc="0" normalizeH="0" baseline="0" noProof="0">
              <a:ln>
                <a:noFill/>
              </a:ln>
              <a:solidFill>
                <a:srgbClr val="3E534E"/>
              </a:solidFill>
              <a:effectLst/>
              <a:uLnTx/>
              <a:uFillTx/>
              <a:latin typeface="Arial Black" panose="020B0A04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t>Goods with a long service life / assets that are being depreciated</a:t>
            </a:r>
          </a:p>
          <a:p>
            <a:pPr algn="just"/>
            <a:r>
              <a:rPr lang="en-US" sz="2000"/>
              <a:t>Local rules to be followed for defining the threshold for a good being considered ‘investment’. For VLIR-UOS min. threshold of 1.000 EUR (VAT excluded)</a:t>
            </a:r>
          </a:p>
          <a:p>
            <a:pPr algn="just"/>
            <a:r>
              <a:rPr lang="en-US" sz="2000"/>
              <a:t>Purchases in Belgium: law of public expenditure is to be followed and in view of export VAT exemption is to be obtained in Belgium and locally no import taxes are paid (negotiate with national government in view to obtain tax exemption) </a:t>
            </a:r>
          </a:p>
          <a:p>
            <a:pPr algn="just"/>
            <a:r>
              <a:rPr lang="en-US" sz="2000"/>
              <a:t>Budget Category ‘A.2. Vehicles’ is not available. </a:t>
            </a:r>
          </a:p>
          <a:p>
            <a:pPr algn="just"/>
            <a:r>
              <a:rPr lang="en-US" sz="2000"/>
              <a:t>Good practice: minimal spending</a:t>
            </a:r>
            <a:endParaRPr lang="nl-BE" sz="3200"/>
          </a:p>
        </p:txBody>
      </p:sp>
    </p:spTree>
    <p:extLst>
      <p:ext uri="{BB962C8B-B14F-4D97-AF65-F5344CB8AC3E}">
        <p14:creationId xmlns:p14="http://schemas.microsoft.com/office/powerpoint/2010/main" val="245384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D1CB9BF-09C0-4BF3-BAC8-9B1361F952F8}"/>
              </a:ext>
            </a:extLst>
          </p:cNvPr>
          <p:cNvSpPr>
            <a:spLocks noGrp="1"/>
          </p:cNvSpPr>
          <p:nvPr>
            <p:ph idx="1"/>
          </p:nvPr>
        </p:nvSpPr>
        <p:spPr>
          <a:xfrm>
            <a:off x="1845013" y="344162"/>
            <a:ext cx="8365786" cy="1163627"/>
          </a:xfrm>
        </p:spPr>
        <p:txBody>
          <a:bodyPr/>
          <a:lstStyle/>
          <a:p>
            <a:r>
              <a:rPr lang="nl-NL" sz="3200">
                <a:solidFill>
                  <a:srgbClr val="3E534E"/>
                </a:solidFill>
                <a:latin typeface="Arial Black" panose="020B0A04020102020204"/>
                <a:cs typeface="Arial" panose="020B0604020202020204" pitchFamily="34" charset="0"/>
              </a:rPr>
              <a:t>A. INVESTMENT COSTS (A1 &amp; A3)</a:t>
            </a:r>
            <a:endParaRPr lang="en-BE" b="1">
              <a:solidFill>
                <a:schemeClr val="accent1"/>
              </a:solidFill>
            </a:endParaRPr>
          </a:p>
        </p:txBody>
      </p:sp>
      <p:graphicFrame>
        <p:nvGraphicFramePr>
          <p:cNvPr id="7" name="Tabel 7">
            <a:extLst>
              <a:ext uri="{FF2B5EF4-FFF2-40B4-BE49-F238E27FC236}">
                <a16:creationId xmlns:a16="http://schemas.microsoft.com/office/drawing/2014/main" id="{EB4BEF2C-9D2B-41AB-A88A-CDFCD5B13A76}"/>
              </a:ext>
            </a:extLst>
          </p:cNvPr>
          <p:cNvGraphicFramePr>
            <a:graphicFrameLocks noGrp="1"/>
          </p:cNvGraphicFramePr>
          <p:nvPr>
            <p:extLst>
              <p:ext uri="{D42A27DB-BD31-4B8C-83A1-F6EECF244321}">
                <p14:modId xmlns:p14="http://schemas.microsoft.com/office/powerpoint/2010/main" val="495254850"/>
              </p:ext>
            </p:extLst>
          </p:nvPr>
        </p:nvGraphicFramePr>
        <p:xfrm>
          <a:off x="731822" y="1362933"/>
          <a:ext cx="10728356" cy="2190938"/>
        </p:xfrm>
        <a:graphic>
          <a:graphicData uri="http://schemas.openxmlformats.org/drawingml/2006/table">
            <a:tbl>
              <a:tblPr firstRow="1" bandRow="1">
                <a:tableStyleId>{7DF18680-E054-41AD-8BC1-D1AEF772440D}</a:tableStyleId>
              </a:tblPr>
              <a:tblGrid>
                <a:gridCol w="2780905">
                  <a:extLst>
                    <a:ext uri="{9D8B030D-6E8A-4147-A177-3AD203B41FA5}">
                      <a16:colId xmlns:a16="http://schemas.microsoft.com/office/drawing/2014/main" val="2221368162"/>
                    </a:ext>
                  </a:extLst>
                </a:gridCol>
                <a:gridCol w="7947451">
                  <a:extLst>
                    <a:ext uri="{9D8B030D-6E8A-4147-A177-3AD203B41FA5}">
                      <a16:colId xmlns:a16="http://schemas.microsoft.com/office/drawing/2014/main" val="1433813543"/>
                    </a:ext>
                  </a:extLst>
                </a:gridCol>
              </a:tblGrid>
              <a:tr h="378374">
                <a:tc>
                  <a:txBody>
                    <a:bodyPr/>
                    <a:lstStyle/>
                    <a:p>
                      <a:r>
                        <a:rPr lang="nl-NL" sz="1800"/>
                        <a:t>A.1. General</a:t>
                      </a:r>
                      <a:endParaRPr lang="en-BE" sz="1800">
                        <a:latin typeface="Arial" panose="020B0604020202020204" pitchFamily="34" charset="0"/>
                        <a:cs typeface="Arial" panose="020B0604020202020204" pitchFamily="34" charset="0"/>
                      </a:endParaRPr>
                    </a:p>
                  </a:txBody>
                  <a:tcPr/>
                </a:tc>
                <a:tc>
                  <a:txBody>
                    <a:bodyPr/>
                    <a:lstStyle/>
                    <a:p>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3495249"/>
                  </a:ext>
                </a:extLst>
              </a:tr>
              <a:tr h="1150409">
                <a:tc>
                  <a:txBody>
                    <a:bodyPr/>
                    <a:lstStyle/>
                    <a:p>
                      <a:r>
                        <a:rPr lang="nl-NL" sz="1800"/>
                        <a:t>Definition</a:t>
                      </a:r>
                      <a:endParaRPr lang="en-BE" sz="1800">
                        <a:latin typeface="Arial" panose="020B0604020202020204" pitchFamily="34" charset="0"/>
                        <a:cs typeface="Arial" panose="020B0604020202020204" pitchFamily="34" charset="0"/>
                      </a:endParaRPr>
                    </a:p>
                  </a:txBody>
                  <a:tcPr/>
                </a:tc>
                <a:tc>
                  <a:txBody>
                    <a:bodyPr/>
                    <a:lstStyle/>
                    <a:p>
                      <a:r>
                        <a:rPr lang="nl-NL" sz="1800" kern="1200">
                          <a:solidFill>
                            <a:schemeClr val="dk1"/>
                          </a:solidFill>
                          <a:effectLst/>
                        </a:rPr>
                        <a:t>General investment </a:t>
                      </a:r>
                      <a:r>
                        <a:rPr lang="nl-NL" sz="1800" kern="1200" err="1">
                          <a:solidFill>
                            <a:schemeClr val="dk1"/>
                          </a:solidFill>
                          <a:effectLst/>
                        </a:rPr>
                        <a:t>costs</a:t>
                      </a:r>
                      <a:r>
                        <a:rPr lang="nl-NL" sz="1800" kern="1200">
                          <a:solidFill>
                            <a:schemeClr val="dk1"/>
                          </a:solidFill>
                          <a:effectLst/>
                        </a:rPr>
                        <a:t>, </a:t>
                      </a:r>
                      <a:r>
                        <a:rPr lang="nl-NL" sz="1800" kern="1200" err="1">
                          <a:solidFill>
                            <a:schemeClr val="dk1"/>
                          </a:solidFill>
                          <a:effectLst/>
                        </a:rPr>
                        <a:t>except</a:t>
                      </a:r>
                      <a:r>
                        <a:rPr lang="nl-NL" sz="1800" kern="1200">
                          <a:solidFill>
                            <a:schemeClr val="dk1"/>
                          </a:solidFill>
                          <a:effectLst/>
                        </a:rPr>
                        <a:t> </a:t>
                      </a:r>
                      <a:r>
                        <a:rPr lang="nl-NL" sz="1800" kern="1200" err="1">
                          <a:solidFill>
                            <a:schemeClr val="dk1"/>
                          </a:solidFill>
                          <a:effectLst/>
                        </a:rPr>
                        <a:t>for</a:t>
                      </a:r>
                      <a:r>
                        <a:rPr lang="nl-NL" sz="1800" kern="1200">
                          <a:solidFill>
                            <a:schemeClr val="dk1"/>
                          </a:solidFill>
                          <a:effectLst/>
                        </a:rPr>
                        <a:t> A2 </a:t>
                      </a:r>
                      <a:r>
                        <a:rPr lang="nl-NL" sz="1800" kern="1200" err="1">
                          <a:solidFill>
                            <a:schemeClr val="dk1"/>
                          </a:solidFill>
                          <a:effectLst/>
                        </a:rPr>
                        <a:t>Vehicles</a:t>
                      </a:r>
                      <a:r>
                        <a:rPr lang="nl-NL" sz="1800" kern="1200">
                          <a:solidFill>
                            <a:schemeClr val="dk1"/>
                          </a:solidFill>
                          <a:effectLst/>
                        </a:rPr>
                        <a:t> and A3 ICT </a:t>
                      </a:r>
                      <a:r>
                        <a:rPr lang="nl-NL" sz="1800" kern="1200" err="1">
                          <a:solidFill>
                            <a:schemeClr val="dk1"/>
                          </a:solidFill>
                          <a:effectLst/>
                        </a:rPr>
                        <a:t>related</a:t>
                      </a:r>
                      <a:r>
                        <a:rPr lang="nl-NL" sz="1800" kern="1200">
                          <a:solidFill>
                            <a:schemeClr val="dk1"/>
                          </a:solidFill>
                          <a:effectLst/>
                        </a:rPr>
                        <a:t> investment </a:t>
                      </a:r>
                      <a:r>
                        <a:rPr lang="nl-NL" sz="1800" kern="1200" err="1">
                          <a:solidFill>
                            <a:schemeClr val="dk1"/>
                          </a:solidFill>
                          <a:effectLst/>
                        </a:rPr>
                        <a:t>costs</a:t>
                      </a:r>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9870411"/>
                  </a:ext>
                </a:extLst>
              </a:tr>
              <a:tr h="662155">
                <a:tc>
                  <a:txBody>
                    <a:bodyPr/>
                    <a:lstStyle/>
                    <a:p>
                      <a:r>
                        <a:rPr lang="nl-NL" sz="1800" err="1"/>
                        <a:t>Examples</a:t>
                      </a:r>
                      <a:endParaRPr lang="nl-NL" sz="1800"/>
                    </a:p>
                    <a:p>
                      <a:r>
                        <a:rPr lang="fr-BE" sz="1800" kern="1200">
                          <a:solidFill>
                            <a:schemeClr val="dk1"/>
                          </a:solidFill>
                          <a:effectLst/>
                          <a:latin typeface="Arial" panose="020B0604020202020204" pitchFamily="34" charset="0"/>
                          <a:ea typeface="+mn-ea"/>
                          <a:cs typeface="Arial" panose="020B0604020202020204" pitchFamily="34" charset="0"/>
                        </a:rPr>
                        <a:t>(non-exhaustive </a:t>
                      </a:r>
                      <a:r>
                        <a:rPr lang="fr-BE" sz="1800" kern="1200" err="1">
                          <a:solidFill>
                            <a:schemeClr val="dk1"/>
                          </a:solidFill>
                          <a:effectLst/>
                          <a:latin typeface="Arial" panose="020B0604020202020204" pitchFamily="34" charset="0"/>
                          <a:ea typeface="+mn-ea"/>
                          <a:cs typeface="Arial" panose="020B0604020202020204" pitchFamily="34" charset="0"/>
                        </a:rPr>
                        <a:t>list</a:t>
                      </a:r>
                      <a:r>
                        <a:rPr lang="fr-BE" sz="1800" kern="1200">
                          <a:solidFill>
                            <a:schemeClr val="dk1"/>
                          </a:solidFill>
                          <a:effectLst/>
                          <a:latin typeface="Arial" panose="020B0604020202020204" pitchFamily="34" charset="0"/>
                          <a:ea typeface="+mn-ea"/>
                          <a:cs typeface="Arial" panose="020B0604020202020204" pitchFamily="34" charset="0"/>
                        </a:rPr>
                        <a:t>)</a:t>
                      </a:r>
                      <a:endParaRPr lang="en-BE" sz="1800">
                        <a:latin typeface="Arial" panose="020B0604020202020204" pitchFamily="34" charset="0"/>
                        <a:cs typeface="Arial" panose="020B0604020202020204" pitchFamily="34" charset="0"/>
                      </a:endParaRPr>
                    </a:p>
                  </a:txBody>
                  <a:tcPr/>
                </a:tc>
                <a:tc>
                  <a:txBody>
                    <a:bodyPr/>
                    <a:lstStyle/>
                    <a:p>
                      <a:r>
                        <a:rPr lang="en-US" sz="1800" kern="1200">
                          <a:solidFill>
                            <a:schemeClr val="dk1"/>
                          </a:solidFill>
                          <a:effectLst/>
                        </a:rPr>
                        <a:t>lab infrastructure, equipment, furniture, minor infrastructure works, ..</a:t>
                      </a:r>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8659866"/>
                  </a:ext>
                </a:extLst>
              </a:tr>
            </a:tbl>
          </a:graphicData>
        </a:graphic>
      </p:graphicFrame>
      <p:graphicFrame>
        <p:nvGraphicFramePr>
          <p:cNvPr id="2" name="Tabel 5">
            <a:extLst>
              <a:ext uri="{FF2B5EF4-FFF2-40B4-BE49-F238E27FC236}">
                <a16:creationId xmlns:a16="http://schemas.microsoft.com/office/drawing/2014/main" id="{AD6B1B18-C12F-3B9F-D0B4-C0C80DA6D238}"/>
              </a:ext>
            </a:extLst>
          </p:cNvPr>
          <p:cNvGraphicFramePr>
            <a:graphicFrameLocks noGrp="1"/>
          </p:cNvGraphicFramePr>
          <p:nvPr>
            <p:extLst>
              <p:ext uri="{D42A27DB-BD31-4B8C-83A1-F6EECF244321}">
                <p14:modId xmlns:p14="http://schemas.microsoft.com/office/powerpoint/2010/main" val="4024306356"/>
              </p:ext>
            </p:extLst>
          </p:nvPr>
        </p:nvGraphicFramePr>
        <p:xfrm>
          <a:off x="731823" y="3854513"/>
          <a:ext cx="10728356" cy="2396071"/>
        </p:xfrm>
        <a:graphic>
          <a:graphicData uri="http://schemas.openxmlformats.org/drawingml/2006/table">
            <a:tbl>
              <a:tblPr firstRow="1" bandRow="1">
                <a:tableStyleId>{7DF18680-E054-41AD-8BC1-D1AEF772440D}</a:tableStyleId>
              </a:tblPr>
              <a:tblGrid>
                <a:gridCol w="2766788">
                  <a:extLst>
                    <a:ext uri="{9D8B030D-6E8A-4147-A177-3AD203B41FA5}">
                      <a16:colId xmlns:a16="http://schemas.microsoft.com/office/drawing/2014/main" val="2785023802"/>
                    </a:ext>
                  </a:extLst>
                </a:gridCol>
                <a:gridCol w="7961568">
                  <a:extLst>
                    <a:ext uri="{9D8B030D-6E8A-4147-A177-3AD203B41FA5}">
                      <a16:colId xmlns:a16="http://schemas.microsoft.com/office/drawing/2014/main" val="1364555150"/>
                    </a:ext>
                  </a:extLst>
                </a:gridCol>
              </a:tblGrid>
              <a:tr h="352887">
                <a:tc>
                  <a:txBody>
                    <a:bodyPr/>
                    <a:lstStyle/>
                    <a:p>
                      <a:r>
                        <a:rPr lang="nl-NL" sz="1800"/>
                        <a:t>A.3. ICT</a:t>
                      </a:r>
                      <a:endParaRPr lang="en-BE" sz="1800">
                        <a:latin typeface="Arial" panose="020B0604020202020204" pitchFamily="34" charset="0"/>
                        <a:cs typeface="Arial" panose="020B0604020202020204" pitchFamily="34" charset="0"/>
                      </a:endParaRPr>
                    </a:p>
                  </a:txBody>
                  <a:tcPr/>
                </a:tc>
                <a:tc>
                  <a:txBody>
                    <a:bodyPr/>
                    <a:lstStyle/>
                    <a:p>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3212166"/>
                  </a:ext>
                </a:extLst>
              </a:tr>
              <a:tr h="1247191">
                <a:tc>
                  <a:txBody>
                    <a:bodyPr/>
                    <a:lstStyle/>
                    <a:p>
                      <a:r>
                        <a:rPr lang="nl-NL" sz="1800"/>
                        <a:t>Definition</a:t>
                      </a:r>
                      <a:endParaRPr lang="en-BE" sz="1800">
                        <a:latin typeface="Arial" panose="020B0604020202020204" pitchFamily="34" charset="0"/>
                        <a:cs typeface="Arial" panose="020B0604020202020204" pitchFamily="34" charset="0"/>
                      </a:endParaRPr>
                    </a:p>
                  </a:txBody>
                  <a:tcPr/>
                </a:tc>
                <a:tc>
                  <a:txBody>
                    <a:bodyPr/>
                    <a:lstStyle/>
                    <a:p>
                      <a:r>
                        <a:rPr lang="nl-BE" sz="1800" kern="1200">
                          <a:solidFill>
                            <a:schemeClr val="dk1"/>
                          </a:solidFill>
                          <a:effectLst/>
                        </a:rPr>
                        <a:t>ICT </a:t>
                      </a:r>
                      <a:r>
                        <a:rPr lang="nl-BE" sz="1800" kern="1200" err="1">
                          <a:solidFill>
                            <a:schemeClr val="dk1"/>
                          </a:solidFill>
                          <a:effectLst/>
                        </a:rPr>
                        <a:t>refers</a:t>
                      </a:r>
                      <a:r>
                        <a:rPr lang="nl-BE" sz="1800" kern="1200">
                          <a:solidFill>
                            <a:schemeClr val="dk1"/>
                          </a:solidFill>
                          <a:effectLst/>
                        </a:rPr>
                        <a:t> </a:t>
                      </a:r>
                      <a:r>
                        <a:rPr lang="nl-BE" sz="1800" kern="1200" err="1">
                          <a:solidFill>
                            <a:schemeClr val="dk1"/>
                          </a:solidFill>
                          <a:effectLst/>
                        </a:rPr>
                        <a:t>to</a:t>
                      </a:r>
                      <a:r>
                        <a:rPr lang="nl-BE" sz="1800" kern="1200">
                          <a:solidFill>
                            <a:schemeClr val="dk1"/>
                          </a:solidFill>
                          <a:effectLst/>
                        </a:rPr>
                        <a:t> </a:t>
                      </a:r>
                      <a:r>
                        <a:rPr lang="nl-BE" sz="1800" kern="1200" err="1">
                          <a:solidFill>
                            <a:schemeClr val="dk1"/>
                          </a:solidFill>
                          <a:effectLst/>
                        </a:rPr>
                        <a:t>all</a:t>
                      </a:r>
                      <a:r>
                        <a:rPr lang="nl-BE" sz="1800" kern="1200">
                          <a:solidFill>
                            <a:schemeClr val="dk1"/>
                          </a:solidFill>
                          <a:effectLst/>
                        </a:rPr>
                        <a:t> Information and Communication Technologies. </a:t>
                      </a:r>
                      <a:r>
                        <a:rPr lang="nl-BE" sz="1800" kern="1200" err="1">
                          <a:solidFill>
                            <a:schemeClr val="dk1"/>
                          </a:solidFill>
                          <a:effectLst/>
                        </a:rPr>
                        <a:t>This</a:t>
                      </a:r>
                      <a:r>
                        <a:rPr lang="nl-BE" sz="1800" kern="1200">
                          <a:solidFill>
                            <a:schemeClr val="dk1"/>
                          </a:solidFill>
                          <a:effectLst/>
                        </a:rPr>
                        <a:t> covers equipment, software and services. </a:t>
                      </a:r>
                      <a:r>
                        <a:rPr lang="nl-BE" sz="1800" kern="1200" err="1">
                          <a:solidFill>
                            <a:schemeClr val="dk1"/>
                          </a:solidFill>
                          <a:effectLst/>
                        </a:rPr>
                        <a:t>Includes</a:t>
                      </a:r>
                      <a:r>
                        <a:rPr lang="nl-BE" sz="1800" kern="1200">
                          <a:solidFill>
                            <a:schemeClr val="dk1"/>
                          </a:solidFill>
                          <a:effectLst/>
                        </a:rPr>
                        <a:t> </a:t>
                      </a:r>
                      <a:r>
                        <a:rPr lang="nl-BE" sz="1800" kern="1200" err="1">
                          <a:solidFill>
                            <a:schemeClr val="dk1"/>
                          </a:solidFill>
                          <a:effectLst/>
                        </a:rPr>
                        <a:t>also</a:t>
                      </a:r>
                      <a:r>
                        <a:rPr lang="nl-BE" sz="1800" kern="1200">
                          <a:solidFill>
                            <a:schemeClr val="dk1"/>
                          </a:solidFill>
                          <a:effectLst/>
                        </a:rPr>
                        <a:t> </a:t>
                      </a:r>
                      <a:r>
                        <a:rPr lang="nl-BE" sz="1800" kern="1200" err="1">
                          <a:solidFill>
                            <a:schemeClr val="dk1"/>
                          </a:solidFill>
                          <a:effectLst/>
                        </a:rPr>
                        <a:t>all</a:t>
                      </a:r>
                      <a:r>
                        <a:rPr lang="nl-BE" sz="1800" kern="1200">
                          <a:solidFill>
                            <a:schemeClr val="dk1"/>
                          </a:solidFill>
                          <a:effectLst/>
                        </a:rPr>
                        <a:t> </a:t>
                      </a:r>
                      <a:r>
                        <a:rPr lang="nl-BE" sz="1800" kern="1200" err="1">
                          <a:solidFill>
                            <a:schemeClr val="dk1"/>
                          </a:solidFill>
                          <a:effectLst/>
                        </a:rPr>
                        <a:t>costs</a:t>
                      </a:r>
                      <a:r>
                        <a:rPr lang="nl-BE" sz="1800" kern="1200">
                          <a:solidFill>
                            <a:schemeClr val="dk1"/>
                          </a:solidFill>
                          <a:effectLst/>
                        </a:rPr>
                        <a:t> </a:t>
                      </a:r>
                      <a:r>
                        <a:rPr lang="nl-BE" sz="1800" kern="1200" err="1">
                          <a:solidFill>
                            <a:schemeClr val="dk1"/>
                          </a:solidFill>
                          <a:effectLst/>
                        </a:rPr>
                        <a:t>related</a:t>
                      </a:r>
                      <a:r>
                        <a:rPr lang="nl-BE" sz="1800" kern="1200">
                          <a:solidFill>
                            <a:schemeClr val="dk1"/>
                          </a:solidFill>
                          <a:effectLst/>
                        </a:rPr>
                        <a:t> </a:t>
                      </a:r>
                      <a:r>
                        <a:rPr lang="nl-BE" sz="1800" kern="1200" err="1">
                          <a:solidFill>
                            <a:schemeClr val="dk1"/>
                          </a:solidFill>
                          <a:effectLst/>
                        </a:rPr>
                        <a:t>to</a:t>
                      </a:r>
                      <a:r>
                        <a:rPr lang="nl-BE" sz="1800" kern="1200">
                          <a:solidFill>
                            <a:schemeClr val="dk1"/>
                          </a:solidFill>
                          <a:effectLst/>
                        </a:rPr>
                        <a:t> </a:t>
                      </a:r>
                      <a:r>
                        <a:rPr lang="nl-BE" sz="1800" kern="1200" err="1">
                          <a:solidFill>
                            <a:schemeClr val="dk1"/>
                          </a:solidFill>
                          <a:effectLst/>
                        </a:rPr>
                        <a:t>the</a:t>
                      </a:r>
                      <a:r>
                        <a:rPr lang="nl-BE" sz="1800" kern="1200">
                          <a:solidFill>
                            <a:schemeClr val="dk1"/>
                          </a:solidFill>
                          <a:effectLst/>
                        </a:rPr>
                        <a:t> </a:t>
                      </a:r>
                      <a:r>
                        <a:rPr lang="nl-BE" sz="1800" kern="1200" err="1">
                          <a:solidFill>
                            <a:schemeClr val="dk1"/>
                          </a:solidFill>
                          <a:effectLst/>
                        </a:rPr>
                        <a:t>purchase</a:t>
                      </a:r>
                      <a:r>
                        <a:rPr lang="nl-BE" sz="1800" kern="1200">
                          <a:solidFill>
                            <a:schemeClr val="dk1"/>
                          </a:solidFill>
                          <a:effectLst/>
                        </a:rPr>
                        <a:t>, shipment, </a:t>
                      </a:r>
                      <a:r>
                        <a:rPr lang="nl-BE" sz="1800" kern="1200" err="1">
                          <a:solidFill>
                            <a:schemeClr val="dk1"/>
                          </a:solidFill>
                          <a:effectLst/>
                        </a:rPr>
                        <a:t>installation</a:t>
                      </a:r>
                      <a:r>
                        <a:rPr lang="nl-BE" sz="1800" kern="1200">
                          <a:solidFill>
                            <a:schemeClr val="dk1"/>
                          </a:solidFill>
                          <a:effectLst/>
                        </a:rPr>
                        <a:t> and </a:t>
                      </a:r>
                      <a:r>
                        <a:rPr lang="nl-BE" sz="1800" kern="1200" err="1">
                          <a:solidFill>
                            <a:schemeClr val="dk1"/>
                          </a:solidFill>
                          <a:effectLst/>
                        </a:rPr>
                        <a:t>commissioning</a:t>
                      </a:r>
                      <a:r>
                        <a:rPr lang="nl-BE" sz="1800" kern="1200">
                          <a:solidFill>
                            <a:schemeClr val="dk1"/>
                          </a:solidFill>
                          <a:effectLst/>
                        </a:rPr>
                        <a:t> of ICT equipment, software and services.</a:t>
                      </a:r>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1127062"/>
                  </a:ext>
                </a:extLst>
              </a:tr>
              <a:tr h="783120">
                <a:tc>
                  <a:txBody>
                    <a:bodyPr/>
                    <a:lstStyle/>
                    <a:p>
                      <a:r>
                        <a:rPr lang="nl-NL" sz="1800" err="1"/>
                        <a:t>Examples</a:t>
                      </a:r>
                      <a:endParaRPr lang="nl-NL" sz="1800"/>
                    </a:p>
                    <a:p>
                      <a:r>
                        <a:rPr lang="fr-BE" sz="1800" kern="1200">
                          <a:solidFill>
                            <a:schemeClr val="dk1"/>
                          </a:solidFill>
                          <a:effectLst/>
                          <a:latin typeface="Arial" panose="020B0604020202020204" pitchFamily="34" charset="0"/>
                          <a:ea typeface="+mn-ea"/>
                          <a:cs typeface="Arial" panose="020B0604020202020204" pitchFamily="34" charset="0"/>
                        </a:rPr>
                        <a:t>(non-exhaustive </a:t>
                      </a:r>
                      <a:r>
                        <a:rPr lang="fr-BE" sz="1800" kern="1200" err="1">
                          <a:solidFill>
                            <a:schemeClr val="dk1"/>
                          </a:solidFill>
                          <a:effectLst/>
                          <a:latin typeface="Arial" panose="020B0604020202020204" pitchFamily="34" charset="0"/>
                          <a:ea typeface="+mn-ea"/>
                          <a:cs typeface="Arial" panose="020B0604020202020204" pitchFamily="34" charset="0"/>
                        </a:rPr>
                        <a:t>list</a:t>
                      </a:r>
                      <a:r>
                        <a:rPr lang="fr-BE" sz="1800" kern="1200">
                          <a:solidFill>
                            <a:schemeClr val="dk1"/>
                          </a:solidFill>
                          <a:effectLst/>
                          <a:latin typeface="Arial" panose="020B0604020202020204" pitchFamily="34" charset="0"/>
                          <a:ea typeface="+mn-ea"/>
                          <a:cs typeface="Arial" panose="020B0604020202020204" pitchFamily="34" charset="0"/>
                        </a:rPr>
                        <a:t>)</a:t>
                      </a:r>
                      <a:endParaRPr lang="en-BE" sz="1800">
                        <a:latin typeface="Arial" panose="020B0604020202020204" pitchFamily="34" charset="0"/>
                        <a:cs typeface="Arial" panose="020B0604020202020204" pitchFamily="34" charset="0"/>
                      </a:endParaRPr>
                    </a:p>
                  </a:txBody>
                  <a:tcPr/>
                </a:tc>
                <a:tc>
                  <a:txBody>
                    <a:bodyPr/>
                    <a:lstStyle/>
                    <a:p>
                      <a:r>
                        <a:rPr lang="nl-BE" sz="1800" kern="1200">
                          <a:solidFill>
                            <a:schemeClr val="dk1"/>
                          </a:solidFill>
                          <a:effectLst/>
                        </a:rPr>
                        <a:t>LAN </a:t>
                      </a:r>
                      <a:r>
                        <a:rPr lang="nl-BE" sz="1800" kern="1200" err="1">
                          <a:solidFill>
                            <a:schemeClr val="dk1"/>
                          </a:solidFill>
                          <a:effectLst/>
                        </a:rPr>
                        <a:t>networks</a:t>
                      </a:r>
                      <a:r>
                        <a:rPr lang="nl-BE" sz="1800" kern="1200">
                          <a:solidFill>
                            <a:schemeClr val="dk1"/>
                          </a:solidFill>
                          <a:effectLst/>
                        </a:rPr>
                        <a:t>, servers, laptops, software </a:t>
                      </a:r>
                      <a:r>
                        <a:rPr lang="nl-BE" sz="1800" kern="1200" err="1">
                          <a:solidFill>
                            <a:schemeClr val="dk1"/>
                          </a:solidFill>
                          <a:effectLst/>
                        </a:rPr>
                        <a:t>licences</a:t>
                      </a:r>
                      <a:r>
                        <a:rPr lang="nl-BE" sz="1800" kern="1200">
                          <a:solidFill>
                            <a:schemeClr val="dk1"/>
                          </a:solidFill>
                          <a:effectLst/>
                        </a:rPr>
                        <a:t>, video </a:t>
                      </a:r>
                      <a:r>
                        <a:rPr lang="nl-BE" sz="1800" kern="1200" err="1">
                          <a:solidFill>
                            <a:schemeClr val="dk1"/>
                          </a:solidFill>
                          <a:effectLst/>
                        </a:rPr>
                        <a:t>conferencing</a:t>
                      </a:r>
                      <a:r>
                        <a:rPr lang="nl-BE" sz="1800" kern="1200">
                          <a:solidFill>
                            <a:schemeClr val="dk1"/>
                          </a:solidFill>
                          <a:effectLst/>
                        </a:rPr>
                        <a:t> hardware, </a:t>
                      </a:r>
                      <a:r>
                        <a:rPr lang="nl-BE" sz="1800" kern="1200" err="1">
                          <a:solidFill>
                            <a:schemeClr val="dk1"/>
                          </a:solidFill>
                          <a:effectLst/>
                        </a:rPr>
                        <a:t>applications</a:t>
                      </a:r>
                      <a:r>
                        <a:rPr lang="nl-BE" sz="1800" kern="1200">
                          <a:solidFill>
                            <a:schemeClr val="dk1"/>
                          </a:solidFill>
                          <a:effectLst/>
                        </a:rPr>
                        <a:t>, …</a:t>
                      </a:r>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0011702"/>
                  </a:ext>
                </a:extLst>
              </a:tr>
            </a:tbl>
          </a:graphicData>
        </a:graphic>
      </p:graphicFrame>
    </p:spTree>
    <p:extLst>
      <p:ext uri="{BB962C8B-B14F-4D97-AF65-F5344CB8AC3E}">
        <p14:creationId xmlns:p14="http://schemas.microsoft.com/office/powerpoint/2010/main" val="128322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338108"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a:ln>
                  <a:noFill/>
                </a:ln>
                <a:solidFill>
                  <a:srgbClr val="3E534E"/>
                </a:solidFill>
                <a:effectLst/>
                <a:uLnTx/>
                <a:uFillTx/>
                <a:latin typeface="Arial Black" panose="020B0A04020102020204"/>
                <a:ea typeface="+mn-ea"/>
                <a:cs typeface="Arial" panose="020B0604020202020204" pitchFamily="34" charset="0"/>
              </a:rPr>
              <a:t>B - OPERATIONAL COSTS</a:t>
            </a: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a:t>These costs are defined as costs incurred for the purchase and/or operational use of goods or services that are directly related to a specific project activity.</a:t>
            </a:r>
            <a:endParaRPr lang="en-US" sz="2000"/>
          </a:p>
          <a:p>
            <a:pPr marL="0" indent="0" algn="just">
              <a:buNone/>
            </a:pPr>
            <a:r>
              <a:rPr lang="en-US" sz="2000"/>
              <a:t>In the </a:t>
            </a:r>
            <a:r>
              <a:rPr lang="en-US" sz="2000" b="1"/>
              <a:t>case of operational goods </a:t>
            </a:r>
            <a:r>
              <a:rPr lang="en-US" sz="2000"/>
              <a:t>we can say that, these usually have a:</a:t>
            </a:r>
          </a:p>
          <a:p>
            <a:pPr marL="457200" indent="-457200" algn="just">
              <a:buFont typeface="+mj-lt"/>
              <a:buAutoNum type="arabicParenR"/>
            </a:pPr>
            <a:r>
              <a:rPr lang="en-US" sz="2000"/>
              <a:t>limited service life, or</a:t>
            </a:r>
          </a:p>
          <a:p>
            <a:pPr marL="457200" indent="-457200" algn="just">
              <a:buFont typeface="+mj-lt"/>
              <a:buAutoNum type="arabicParenR"/>
            </a:pPr>
            <a:r>
              <a:rPr lang="en-US" sz="2000"/>
              <a:t>cannot function on their own (e.g. spare parts), or                         </a:t>
            </a:r>
          </a:p>
          <a:p>
            <a:pPr marL="457200" indent="-457200" algn="just">
              <a:buFont typeface="+mj-lt"/>
              <a:buAutoNum type="arabicParenR"/>
            </a:pPr>
            <a:r>
              <a:rPr lang="en-US" sz="2000"/>
              <a:t>are strongly activity-related </a:t>
            </a:r>
          </a:p>
          <a:p>
            <a:pPr marL="0" indent="0" algn="just">
              <a:buNone/>
            </a:pPr>
            <a:endParaRPr lang="en-US" sz="2000"/>
          </a:p>
          <a:p>
            <a:pPr marL="0" indent="0" algn="just">
              <a:buNone/>
            </a:pPr>
            <a:r>
              <a:rPr lang="en-US" sz="2400"/>
              <a:t>In the </a:t>
            </a:r>
            <a:r>
              <a:rPr lang="en-US" sz="2400" b="1"/>
              <a:t>case of personnel related service contracts</a:t>
            </a:r>
            <a:r>
              <a:rPr lang="en-US" sz="2400"/>
              <a:t>, these are with </a:t>
            </a:r>
            <a:r>
              <a:rPr lang="en-US" sz="2400" b="1"/>
              <a:t>third parties</a:t>
            </a:r>
            <a:r>
              <a:rPr lang="en-US" sz="2400"/>
              <a:t>, </a:t>
            </a:r>
            <a:r>
              <a:rPr lang="en-US" sz="2400" b="1"/>
              <a:t>external to the HEI</a:t>
            </a:r>
          </a:p>
        </p:txBody>
      </p:sp>
    </p:spTree>
    <p:extLst>
      <p:ext uri="{BB962C8B-B14F-4D97-AF65-F5344CB8AC3E}">
        <p14:creationId xmlns:p14="http://schemas.microsoft.com/office/powerpoint/2010/main" val="409432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D1CB9BF-09C0-4BF3-BAC8-9B1361F952F8}"/>
              </a:ext>
            </a:extLst>
          </p:cNvPr>
          <p:cNvSpPr>
            <a:spLocks noGrp="1"/>
          </p:cNvSpPr>
          <p:nvPr>
            <p:ph idx="1"/>
          </p:nvPr>
        </p:nvSpPr>
        <p:spPr>
          <a:xfrm>
            <a:off x="1845013" y="344162"/>
            <a:ext cx="8365786" cy="1163627"/>
          </a:xfrm>
        </p:spPr>
        <p:txBody>
          <a:bodyPr/>
          <a:lstStyle/>
          <a:p>
            <a:r>
              <a:rPr lang="nl-NL" sz="3200">
                <a:solidFill>
                  <a:srgbClr val="3E534E"/>
                </a:solidFill>
                <a:latin typeface="Arial Black" panose="020B0A04020102020204"/>
                <a:cs typeface="Arial" panose="020B0604020202020204" pitchFamily="34" charset="0"/>
              </a:rPr>
              <a:t>B - OPERATIONAL COSTS</a:t>
            </a:r>
          </a:p>
        </p:txBody>
      </p:sp>
      <p:graphicFrame>
        <p:nvGraphicFramePr>
          <p:cNvPr id="4" name="Tabel 8">
            <a:extLst>
              <a:ext uri="{FF2B5EF4-FFF2-40B4-BE49-F238E27FC236}">
                <a16:creationId xmlns:a16="http://schemas.microsoft.com/office/drawing/2014/main" id="{41260B74-60FC-6D8A-F373-F7EF4EBFE75D}"/>
              </a:ext>
            </a:extLst>
          </p:cNvPr>
          <p:cNvGraphicFramePr>
            <a:graphicFrameLocks noGrp="1"/>
          </p:cNvGraphicFramePr>
          <p:nvPr>
            <p:extLst>
              <p:ext uri="{D42A27DB-BD31-4B8C-83A1-F6EECF244321}">
                <p14:modId xmlns:p14="http://schemas.microsoft.com/office/powerpoint/2010/main" val="2062421232"/>
              </p:ext>
            </p:extLst>
          </p:nvPr>
        </p:nvGraphicFramePr>
        <p:xfrm>
          <a:off x="731822" y="1070009"/>
          <a:ext cx="10728355" cy="2561104"/>
        </p:xfrm>
        <a:graphic>
          <a:graphicData uri="http://schemas.openxmlformats.org/drawingml/2006/table">
            <a:tbl>
              <a:tblPr firstRow="1" bandRow="1">
                <a:tableStyleId>{7DF18680-E054-41AD-8BC1-D1AEF772440D}</a:tableStyleId>
              </a:tblPr>
              <a:tblGrid>
                <a:gridCol w="2349161">
                  <a:extLst>
                    <a:ext uri="{9D8B030D-6E8A-4147-A177-3AD203B41FA5}">
                      <a16:colId xmlns:a16="http://schemas.microsoft.com/office/drawing/2014/main" val="286147023"/>
                    </a:ext>
                  </a:extLst>
                </a:gridCol>
                <a:gridCol w="8379194">
                  <a:extLst>
                    <a:ext uri="{9D8B030D-6E8A-4147-A177-3AD203B41FA5}">
                      <a16:colId xmlns:a16="http://schemas.microsoft.com/office/drawing/2014/main" val="4275837382"/>
                    </a:ext>
                  </a:extLst>
                </a:gridCol>
              </a:tblGrid>
              <a:tr h="441598">
                <a:tc gridSpan="2">
                  <a:txBody>
                    <a:bodyPr/>
                    <a:lstStyle/>
                    <a:p>
                      <a:r>
                        <a:rPr lang="nl-NL" sz="1400"/>
                        <a:t>B.1. General : </a:t>
                      </a:r>
                      <a:r>
                        <a:rPr lang="nl-NL" sz="1400" err="1"/>
                        <a:t>Goods</a:t>
                      </a:r>
                      <a:r>
                        <a:rPr lang="nl-NL" sz="1400"/>
                        <a:t> &amp; Services</a:t>
                      </a:r>
                      <a:endParaRPr lang="en-BE" sz="1400">
                        <a:latin typeface="Arial" panose="020B0604020202020204" pitchFamily="34" charset="0"/>
                        <a:cs typeface="Arial" panose="020B0604020202020204" pitchFamily="34" charset="0"/>
                      </a:endParaRPr>
                    </a:p>
                  </a:txBody>
                  <a:tcPr/>
                </a:tc>
                <a:tc hMerge="1">
                  <a:txBody>
                    <a:bodyPr/>
                    <a:lstStyle/>
                    <a:p>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6131020"/>
                  </a:ext>
                </a:extLst>
              </a:tr>
              <a:tr h="840626">
                <a:tc>
                  <a:txBody>
                    <a:bodyPr/>
                    <a:lstStyle/>
                    <a:p>
                      <a:r>
                        <a:rPr lang="nl-NL" sz="1400"/>
                        <a:t>Definition</a:t>
                      </a:r>
                      <a:endParaRPr lang="en-BE" sz="1400">
                        <a:latin typeface="Arial" panose="020B0604020202020204" pitchFamily="34" charset="0"/>
                        <a:cs typeface="Arial" panose="020B0604020202020204" pitchFamily="34" charset="0"/>
                      </a:endParaRPr>
                    </a:p>
                  </a:txBody>
                  <a:tcPr/>
                </a:tc>
                <a:tc>
                  <a:txBody>
                    <a:bodyPr/>
                    <a:lstStyle/>
                    <a:p>
                      <a:r>
                        <a:rPr lang="en-AU" sz="1400" kern="1200" noProof="0">
                          <a:solidFill>
                            <a:schemeClr val="dk1"/>
                          </a:solidFill>
                          <a:effectLst/>
                        </a:rPr>
                        <a:t>All operational costs, goods or services, with the exception of those costs under the specific categories B.2. “Dissemination &amp; Uptake”, B.3. “ICT”, B.4. “International mobility &amp; subsistence” &amp; B.5. “Local mobility &amp; subsistence ».</a:t>
                      </a:r>
                      <a:endParaRPr lang="en-AU" sz="14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2262960"/>
                  </a:ext>
                </a:extLst>
              </a:tr>
              <a:tr h="1278880">
                <a:tc>
                  <a:txBody>
                    <a:bodyPr/>
                    <a:lstStyle/>
                    <a:p>
                      <a:r>
                        <a:rPr lang="nl-NL" sz="1400" err="1"/>
                        <a:t>Examples</a:t>
                      </a:r>
                      <a:endParaRPr lang="nl-NL" sz="1400"/>
                    </a:p>
                    <a:p>
                      <a:r>
                        <a:rPr lang="nl-BE" sz="1400">
                          <a:latin typeface="Arial" panose="020B0604020202020204" pitchFamily="34" charset="0"/>
                          <a:cs typeface="Arial" panose="020B0604020202020204" pitchFamily="34" charset="0"/>
                        </a:rPr>
                        <a:t>(non-</a:t>
                      </a:r>
                      <a:r>
                        <a:rPr lang="nl-BE" sz="1400" err="1">
                          <a:latin typeface="Arial" panose="020B0604020202020204" pitchFamily="34" charset="0"/>
                          <a:cs typeface="Arial" panose="020B0604020202020204" pitchFamily="34" charset="0"/>
                        </a:rPr>
                        <a:t>exhaustive</a:t>
                      </a:r>
                      <a:r>
                        <a:rPr lang="nl-BE" sz="1400">
                          <a:latin typeface="Arial" panose="020B0604020202020204" pitchFamily="34" charset="0"/>
                          <a:cs typeface="Arial" panose="020B0604020202020204" pitchFamily="34" charset="0"/>
                        </a:rPr>
                        <a:t> list)</a:t>
                      </a:r>
                      <a:endParaRPr lang="en-BE" sz="14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rPr>
                        <a:t>Personnel related service contracts with third parties (external to the HEI), e.g. ad hoc assistance (no employment contract with HEI)</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kern="1200">
                          <a:solidFill>
                            <a:schemeClr val="dk1"/>
                          </a:solidFill>
                          <a:effectLst/>
                        </a:rPr>
                        <a:t>shipping </a:t>
                      </a:r>
                      <a:r>
                        <a:rPr lang="fr-BE" sz="1400" kern="1200" err="1">
                          <a:solidFill>
                            <a:schemeClr val="dk1"/>
                          </a:solidFill>
                          <a:effectLst/>
                        </a:rPr>
                        <a:t>costs</a:t>
                      </a:r>
                      <a:r>
                        <a:rPr lang="fr-BE" sz="1400" kern="1200">
                          <a:solidFill>
                            <a:schemeClr val="dk1"/>
                          </a:solidFill>
                          <a:effectLst/>
                        </a:rPr>
                        <a:t>, consumer </a:t>
                      </a:r>
                      <a:r>
                        <a:rPr lang="fr-BE" sz="1400" kern="1200" err="1">
                          <a:solidFill>
                            <a:schemeClr val="dk1"/>
                          </a:solidFill>
                          <a:effectLst/>
                        </a:rPr>
                        <a:t>goods</a:t>
                      </a:r>
                      <a:r>
                        <a:rPr lang="fr-BE" sz="1400" kern="1200">
                          <a:solidFill>
                            <a:schemeClr val="dk1"/>
                          </a:solidFill>
                          <a:effectLst/>
                        </a:rPr>
                        <a:t> (non-durable </a:t>
                      </a:r>
                      <a:r>
                        <a:rPr lang="fr-BE" sz="1400" kern="1200" err="1">
                          <a:solidFill>
                            <a:schemeClr val="dk1"/>
                          </a:solidFill>
                          <a:effectLst/>
                        </a:rPr>
                        <a:t>laboratory</a:t>
                      </a:r>
                      <a:r>
                        <a:rPr lang="fr-BE" sz="1400" kern="1200">
                          <a:solidFill>
                            <a:schemeClr val="dk1"/>
                          </a:solidFill>
                          <a:effectLst/>
                        </a:rPr>
                        <a:t> </a:t>
                      </a:r>
                      <a:r>
                        <a:rPr lang="fr-BE" sz="1400" kern="1200" err="1">
                          <a:solidFill>
                            <a:schemeClr val="dk1"/>
                          </a:solidFill>
                          <a:effectLst/>
                        </a:rPr>
                        <a:t>equipment</a:t>
                      </a:r>
                      <a:r>
                        <a:rPr lang="fr-BE" sz="1400" kern="1200">
                          <a:solidFill>
                            <a:schemeClr val="dk1"/>
                          </a:solidFill>
                          <a:effectLst/>
                        </a:rPr>
                        <a:t>, </a:t>
                      </a:r>
                      <a:r>
                        <a:rPr lang="fr-BE" sz="1400" kern="1200" err="1">
                          <a:solidFill>
                            <a:schemeClr val="dk1"/>
                          </a:solidFill>
                          <a:effectLst/>
                        </a:rPr>
                        <a:t>chemicals</a:t>
                      </a:r>
                      <a:r>
                        <a:rPr lang="fr-BE" sz="1400" kern="1200">
                          <a:solidFill>
                            <a:schemeClr val="dk1"/>
                          </a:solidFill>
                          <a:effectLst/>
                        </a:rPr>
                        <a:t>, documentation, books, minor </a:t>
                      </a:r>
                      <a:r>
                        <a:rPr lang="fr-BE" sz="1400" kern="1200" err="1">
                          <a:solidFill>
                            <a:schemeClr val="dk1"/>
                          </a:solidFill>
                          <a:effectLst/>
                        </a:rPr>
                        <a:t>materials</a:t>
                      </a:r>
                      <a:r>
                        <a:rPr lang="fr-BE" sz="1400" kern="1200">
                          <a:solidFill>
                            <a:schemeClr val="dk1"/>
                          </a:solidFill>
                          <a:effectLst/>
                        </a:rPr>
                        <a:t>, </a:t>
                      </a:r>
                      <a:r>
                        <a:rPr lang="fr-BE" sz="1400" kern="1200" err="1">
                          <a:solidFill>
                            <a:schemeClr val="dk1"/>
                          </a:solidFill>
                          <a:effectLst/>
                        </a:rPr>
                        <a:t>spare</a:t>
                      </a:r>
                      <a:r>
                        <a:rPr lang="fr-BE" sz="1400" kern="1200">
                          <a:solidFill>
                            <a:schemeClr val="dk1"/>
                          </a:solidFill>
                          <a:effectLst/>
                        </a:rPr>
                        <a:t> parts, </a:t>
                      </a:r>
                      <a:r>
                        <a:rPr lang="fr-BE" sz="1400" kern="1200" err="1">
                          <a:solidFill>
                            <a:schemeClr val="dk1"/>
                          </a:solidFill>
                          <a:effectLst/>
                        </a:rPr>
                        <a:t>project</a:t>
                      </a:r>
                      <a:r>
                        <a:rPr lang="fr-BE" sz="1400" kern="1200">
                          <a:solidFill>
                            <a:schemeClr val="dk1"/>
                          </a:solidFill>
                          <a:effectLst/>
                        </a:rPr>
                        <a:t> </a:t>
                      </a:r>
                      <a:r>
                        <a:rPr lang="fr-BE" sz="1400" kern="1200" err="1">
                          <a:solidFill>
                            <a:schemeClr val="dk1"/>
                          </a:solidFill>
                          <a:effectLst/>
                        </a:rPr>
                        <a:t>related</a:t>
                      </a:r>
                      <a:r>
                        <a:rPr lang="fr-BE" sz="1400" kern="1200">
                          <a:solidFill>
                            <a:schemeClr val="dk1"/>
                          </a:solidFill>
                          <a:effectLst/>
                        </a:rPr>
                        <a:t> office supplies, fuel, copies, …), </a:t>
                      </a:r>
                      <a:r>
                        <a:rPr lang="fr-BE" sz="1400" kern="1200" err="1">
                          <a:solidFill>
                            <a:schemeClr val="dk1"/>
                          </a:solidFill>
                          <a:effectLst/>
                        </a:rPr>
                        <a:t>representation</a:t>
                      </a:r>
                      <a:r>
                        <a:rPr lang="fr-BE" sz="1400" kern="1200">
                          <a:solidFill>
                            <a:schemeClr val="dk1"/>
                          </a:solidFill>
                          <a:effectLst/>
                        </a:rPr>
                        <a:t> </a:t>
                      </a:r>
                      <a:r>
                        <a:rPr lang="fr-BE" sz="1400" kern="1200" err="1">
                          <a:solidFill>
                            <a:schemeClr val="dk1"/>
                          </a:solidFill>
                          <a:effectLst/>
                        </a:rPr>
                        <a:t>costs</a:t>
                      </a:r>
                      <a:r>
                        <a:rPr lang="fr-BE" sz="1400" kern="1200">
                          <a:solidFill>
                            <a:schemeClr val="dk1"/>
                          </a:solidFill>
                          <a:effectLst/>
                        </a:rPr>
                        <a:t>, </a:t>
                      </a:r>
                      <a:r>
                        <a:rPr lang="fr-BE" sz="1400" kern="1200" err="1">
                          <a:solidFill>
                            <a:schemeClr val="dk1"/>
                          </a:solidFill>
                          <a:effectLst/>
                        </a:rPr>
                        <a:t>subscription</a:t>
                      </a:r>
                      <a:r>
                        <a:rPr lang="fr-BE" sz="1400" kern="1200">
                          <a:solidFill>
                            <a:schemeClr val="dk1"/>
                          </a:solidFill>
                          <a:effectLst/>
                        </a:rPr>
                        <a:t> </a:t>
                      </a:r>
                      <a:r>
                        <a:rPr lang="fr-BE" sz="1400" kern="1200" err="1">
                          <a:solidFill>
                            <a:schemeClr val="dk1"/>
                          </a:solidFill>
                          <a:effectLst/>
                        </a:rPr>
                        <a:t>costs</a:t>
                      </a:r>
                      <a:r>
                        <a:rPr lang="fr-BE" sz="1400" kern="1200">
                          <a:solidFill>
                            <a:schemeClr val="dk1"/>
                          </a:solidFill>
                          <a:effectLst/>
                        </a:rPr>
                        <a:t>, services </a:t>
                      </a:r>
                      <a:r>
                        <a:rPr lang="fr-BE" sz="1400" kern="1200" err="1">
                          <a:solidFill>
                            <a:schemeClr val="dk1"/>
                          </a:solidFill>
                          <a:effectLst/>
                        </a:rPr>
                        <a:t>rendered</a:t>
                      </a:r>
                      <a:r>
                        <a:rPr lang="fr-BE" sz="1400" kern="1200">
                          <a:solidFill>
                            <a:schemeClr val="dk1"/>
                          </a:solidFill>
                          <a:effectLst/>
                        </a:rPr>
                        <a:t> by </a:t>
                      </a:r>
                      <a:r>
                        <a:rPr lang="fr-BE" sz="1400" kern="1200" err="1">
                          <a:solidFill>
                            <a:schemeClr val="dk1"/>
                          </a:solidFill>
                          <a:effectLst/>
                        </a:rPr>
                        <a:t>third</a:t>
                      </a:r>
                      <a:r>
                        <a:rPr lang="fr-BE" sz="1400" kern="1200">
                          <a:solidFill>
                            <a:schemeClr val="dk1"/>
                          </a:solidFill>
                          <a:effectLst/>
                        </a:rPr>
                        <a:t> parties, … </a:t>
                      </a:r>
                      <a:endParaRPr lang="en-BE" sz="140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44486260"/>
                  </a:ext>
                </a:extLst>
              </a:tr>
            </a:tbl>
          </a:graphicData>
        </a:graphic>
      </p:graphicFrame>
      <p:graphicFrame>
        <p:nvGraphicFramePr>
          <p:cNvPr id="5" name="Tabel 5">
            <a:extLst>
              <a:ext uri="{FF2B5EF4-FFF2-40B4-BE49-F238E27FC236}">
                <a16:creationId xmlns:a16="http://schemas.microsoft.com/office/drawing/2014/main" id="{F9BE0C80-3BD8-70F1-85F7-0D19BB5524D5}"/>
              </a:ext>
            </a:extLst>
          </p:cNvPr>
          <p:cNvGraphicFramePr>
            <a:graphicFrameLocks noGrp="1"/>
          </p:cNvGraphicFramePr>
          <p:nvPr>
            <p:extLst>
              <p:ext uri="{D42A27DB-BD31-4B8C-83A1-F6EECF244321}">
                <p14:modId xmlns:p14="http://schemas.microsoft.com/office/powerpoint/2010/main" val="4281533970"/>
              </p:ext>
            </p:extLst>
          </p:nvPr>
        </p:nvGraphicFramePr>
        <p:xfrm>
          <a:off x="731822" y="3884610"/>
          <a:ext cx="10728355" cy="2445482"/>
        </p:xfrm>
        <a:graphic>
          <a:graphicData uri="http://schemas.openxmlformats.org/drawingml/2006/table">
            <a:tbl>
              <a:tblPr firstRow="1" bandRow="1">
                <a:tableStyleId>{7DF18680-E054-41AD-8BC1-D1AEF772440D}</a:tableStyleId>
              </a:tblPr>
              <a:tblGrid>
                <a:gridCol w="2349162">
                  <a:extLst>
                    <a:ext uri="{9D8B030D-6E8A-4147-A177-3AD203B41FA5}">
                      <a16:colId xmlns:a16="http://schemas.microsoft.com/office/drawing/2014/main" val="177941722"/>
                    </a:ext>
                  </a:extLst>
                </a:gridCol>
                <a:gridCol w="8379193">
                  <a:extLst>
                    <a:ext uri="{9D8B030D-6E8A-4147-A177-3AD203B41FA5}">
                      <a16:colId xmlns:a16="http://schemas.microsoft.com/office/drawing/2014/main" val="254294405"/>
                    </a:ext>
                  </a:extLst>
                </a:gridCol>
              </a:tblGrid>
              <a:tr h="342362">
                <a:tc gridSpan="2">
                  <a:txBody>
                    <a:bodyPr/>
                    <a:lstStyle/>
                    <a:p>
                      <a:r>
                        <a:rPr lang="nl-NL" sz="1400"/>
                        <a:t>B.2. </a:t>
                      </a:r>
                      <a:r>
                        <a:rPr lang="nl-NL" sz="1400" err="1"/>
                        <a:t>Dissemination</a:t>
                      </a:r>
                      <a:r>
                        <a:rPr lang="nl-NL" sz="1400"/>
                        <a:t> &amp; </a:t>
                      </a:r>
                      <a:r>
                        <a:rPr lang="nl-NL" sz="1400" err="1"/>
                        <a:t>Uptake</a:t>
                      </a:r>
                      <a:endParaRPr lang="en-BE" sz="1400">
                        <a:latin typeface="Arial" panose="020B0604020202020204" pitchFamily="34" charset="0"/>
                        <a:cs typeface="Arial" panose="020B0604020202020204" pitchFamily="34" charset="0"/>
                      </a:endParaRPr>
                    </a:p>
                  </a:txBody>
                  <a:tcPr/>
                </a:tc>
                <a:tc hMerge="1">
                  <a:txBody>
                    <a:bodyPr/>
                    <a:lstStyle/>
                    <a:p>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8050206"/>
                  </a:ext>
                </a:extLst>
              </a:tr>
              <a:tr h="283765">
                <a:tc>
                  <a:txBody>
                    <a:bodyPr/>
                    <a:lstStyle/>
                    <a:p>
                      <a:r>
                        <a:rPr lang="nl-NL" sz="1400"/>
                        <a:t>Definition</a:t>
                      </a:r>
                      <a:endParaRPr lang="en-BE" sz="140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400" kern="1200">
                          <a:solidFill>
                            <a:schemeClr val="dk1"/>
                          </a:solidFill>
                          <a:effectLst/>
                        </a:rPr>
                        <a:t>costs related to the </a:t>
                      </a:r>
                      <a:r>
                        <a:rPr lang="en-GB" sz="1400" b="1" kern="1200">
                          <a:solidFill>
                            <a:schemeClr val="accent2"/>
                          </a:solidFill>
                          <a:effectLst/>
                        </a:rPr>
                        <a:t>distribution of information and materials, produced by the project, to both the general public or specific targeted audiences</a:t>
                      </a:r>
                      <a:r>
                        <a:rPr lang="en-GB" sz="1400" kern="1200">
                          <a:solidFill>
                            <a:schemeClr val="accent2"/>
                          </a:solidFill>
                          <a:effectLs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kern="1200" err="1">
                          <a:solidFill>
                            <a:schemeClr val="dk1"/>
                          </a:solidFill>
                          <a:effectLst/>
                        </a:rPr>
                        <a:t>this</a:t>
                      </a:r>
                      <a:r>
                        <a:rPr lang="nl-BE" sz="1400" kern="1200">
                          <a:solidFill>
                            <a:schemeClr val="dk1"/>
                          </a:solidFill>
                          <a:effectLst/>
                        </a:rPr>
                        <a:t> </a:t>
                      </a:r>
                      <a:r>
                        <a:rPr lang="nl-BE" sz="1400" kern="1200" err="1">
                          <a:solidFill>
                            <a:schemeClr val="dk1"/>
                          </a:solidFill>
                          <a:effectLst/>
                        </a:rPr>
                        <a:t>involves</a:t>
                      </a:r>
                      <a:r>
                        <a:rPr lang="nl-BE" sz="1400" kern="1200">
                          <a:solidFill>
                            <a:schemeClr val="dk1"/>
                          </a:solidFill>
                          <a:effectLst/>
                        </a:rPr>
                        <a:t> </a:t>
                      </a:r>
                      <a:r>
                        <a:rPr lang="nl-BE" sz="1400" kern="1200" err="1">
                          <a:solidFill>
                            <a:schemeClr val="dk1"/>
                          </a:solidFill>
                          <a:effectLst/>
                        </a:rPr>
                        <a:t>communicating</a:t>
                      </a:r>
                      <a:r>
                        <a:rPr lang="nl-BE" sz="1400" kern="1200">
                          <a:solidFill>
                            <a:schemeClr val="dk1"/>
                          </a:solidFill>
                          <a:effectLst/>
                        </a:rPr>
                        <a:t> </a:t>
                      </a:r>
                      <a:r>
                        <a:rPr lang="nl-BE" sz="1400" kern="1200" err="1">
                          <a:solidFill>
                            <a:schemeClr val="dk1"/>
                          </a:solidFill>
                          <a:effectLst/>
                        </a:rPr>
                        <a:t>knowledge</a:t>
                      </a:r>
                      <a:r>
                        <a:rPr lang="nl-BE" sz="1400" kern="1200">
                          <a:solidFill>
                            <a:schemeClr val="dk1"/>
                          </a:solidFill>
                          <a:effectLst/>
                        </a:rPr>
                        <a:t> </a:t>
                      </a:r>
                      <a:r>
                        <a:rPr lang="nl-BE" sz="1400" kern="1200" err="1">
                          <a:solidFill>
                            <a:schemeClr val="dk1"/>
                          </a:solidFill>
                          <a:effectLst/>
                        </a:rPr>
                        <a:t>effectively</a:t>
                      </a:r>
                      <a:r>
                        <a:rPr lang="nl-BE" sz="1400" kern="1200">
                          <a:solidFill>
                            <a:schemeClr val="dk1"/>
                          </a:solidFill>
                          <a:effectLst/>
                        </a:rPr>
                        <a:t> and </a:t>
                      </a:r>
                      <a:r>
                        <a:rPr lang="nl-BE" sz="1400" kern="1200" err="1">
                          <a:solidFill>
                            <a:schemeClr val="dk1"/>
                          </a:solidFill>
                          <a:effectLst/>
                        </a:rPr>
                        <a:t>synthesizing</a:t>
                      </a:r>
                      <a:r>
                        <a:rPr lang="nl-BE" sz="1400" kern="1200">
                          <a:solidFill>
                            <a:schemeClr val="dk1"/>
                          </a:solidFill>
                          <a:effectLst/>
                        </a:rPr>
                        <a:t> and </a:t>
                      </a:r>
                      <a:r>
                        <a:rPr lang="nl-BE" sz="1400" kern="1200" err="1">
                          <a:solidFill>
                            <a:schemeClr val="dk1"/>
                          </a:solidFill>
                          <a:effectLst/>
                        </a:rPr>
                        <a:t>repackaging</a:t>
                      </a:r>
                      <a:r>
                        <a:rPr lang="nl-BE" sz="1400" kern="1200">
                          <a:solidFill>
                            <a:schemeClr val="dk1"/>
                          </a:solidFill>
                          <a:effectLst/>
                        </a:rPr>
                        <a:t> project </a:t>
                      </a:r>
                      <a:r>
                        <a:rPr lang="nl-BE" sz="1400" kern="1200" err="1">
                          <a:solidFill>
                            <a:schemeClr val="dk1"/>
                          </a:solidFill>
                          <a:effectLst/>
                        </a:rPr>
                        <a:t>results</a:t>
                      </a:r>
                      <a:r>
                        <a:rPr lang="nl-BE" sz="1400" kern="1200">
                          <a:solidFill>
                            <a:schemeClr val="dk1"/>
                          </a:solidFill>
                          <a:effectLst/>
                        </a:rPr>
                        <a:t> </a:t>
                      </a:r>
                      <a:r>
                        <a:rPr lang="nl-BE" sz="1400" kern="1200" err="1">
                          <a:solidFill>
                            <a:schemeClr val="dk1"/>
                          </a:solidFill>
                          <a:effectLst/>
                        </a:rPr>
                        <a:t>for</a:t>
                      </a:r>
                      <a:r>
                        <a:rPr lang="nl-BE" sz="1400" kern="1200">
                          <a:solidFill>
                            <a:schemeClr val="dk1"/>
                          </a:solidFill>
                          <a:effectLst/>
                        </a:rPr>
                        <a:t> (non-) expert </a:t>
                      </a:r>
                      <a:r>
                        <a:rPr lang="nl-BE" sz="1400" kern="1200" err="1">
                          <a:solidFill>
                            <a:schemeClr val="dk1"/>
                          </a:solidFill>
                          <a:effectLst/>
                        </a:rPr>
                        <a:t>audiences</a:t>
                      </a:r>
                      <a:r>
                        <a:rPr lang="nl-BE" sz="1400" kern="1200">
                          <a:solidFill>
                            <a:schemeClr val="dk1"/>
                          </a:solidFill>
                          <a:effectLst/>
                        </a:rPr>
                        <a:t> and stakeholders.</a:t>
                      </a:r>
                    </a:p>
                    <a:p>
                      <a:endParaRPr lang="nl-BE" sz="1400" kern="1200">
                        <a:solidFill>
                          <a:schemeClr val="dk1"/>
                        </a:solidFill>
                        <a:effectLst/>
                      </a:endParaRPr>
                    </a:p>
                    <a:p>
                      <a:r>
                        <a:rPr lang="nl-BE" sz="1400" kern="1200">
                          <a:solidFill>
                            <a:schemeClr val="dk1"/>
                          </a:solidFill>
                          <a:effectLst/>
                        </a:rPr>
                        <a:t>We </a:t>
                      </a:r>
                      <a:r>
                        <a:rPr lang="nl-BE" sz="1400" kern="1200" err="1">
                          <a:solidFill>
                            <a:schemeClr val="dk1"/>
                          </a:solidFill>
                          <a:effectLst/>
                        </a:rPr>
                        <a:t>define</a:t>
                      </a:r>
                      <a:r>
                        <a:rPr lang="nl-BE" sz="1400" kern="1200">
                          <a:solidFill>
                            <a:schemeClr val="dk1"/>
                          </a:solidFill>
                          <a:effectLst/>
                        </a:rPr>
                        <a:t> </a:t>
                      </a:r>
                      <a:r>
                        <a:rPr lang="nl-BE" sz="1400" b="1" kern="1200" err="1">
                          <a:solidFill>
                            <a:schemeClr val="accent2"/>
                          </a:solidFill>
                          <a:effectLst/>
                        </a:rPr>
                        <a:t>dissemination</a:t>
                      </a:r>
                      <a:r>
                        <a:rPr lang="nl-BE" sz="1400" b="1" kern="1200">
                          <a:solidFill>
                            <a:schemeClr val="accent2"/>
                          </a:solidFill>
                          <a:effectLst/>
                        </a:rPr>
                        <a:t> &amp; </a:t>
                      </a:r>
                      <a:r>
                        <a:rPr lang="nl-BE" sz="1400" b="1" kern="1200" err="1">
                          <a:solidFill>
                            <a:schemeClr val="accent2"/>
                          </a:solidFill>
                          <a:effectLst/>
                        </a:rPr>
                        <a:t>uptake</a:t>
                      </a:r>
                      <a:r>
                        <a:rPr lang="nl-BE" sz="1400" b="1" kern="1200">
                          <a:solidFill>
                            <a:schemeClr val="accent2"/>
                          </a:solidFill>
                          <a:effectLst/>
                        </a:rPr>
                        <a:t> as </a:t>
                      </a:r>
                      <a:r>
                        <a:rPr lang="nl-BE" sz="1400" b="1" kern="1200" err="1">
                          <a:solidFill>
                            <a:schemeClr val="accent2"/>
                          </a:solidFill>
                          <a:effectLst/>
                        </a:rPr>
                        <a:t>interactions</a:t>
                      </a:r>
                      <a:r>
                        <a:rPr lang="nl-BE" sz="1400" b="1" kern="1200">
                          <a:solidFill>
                            <a:schemeClr val="accent2"/>
                          </a:solidFill>
                          <a:effectLst/>
                        </a:rPr>
                        <a:t> </a:t>
                      </a:r>
                      <a:r>
                        <a:rPr lang="nl-BE" sz="1400" b="1" kern="1200" err="1">
                          <a:solidFill>
                            <a:schemeClr val="accent2"/>
                          </a:solidFill>
                          <a:effectLst/>
                        </a:rPr>
                        <a:t>with</a:t>
                      </a:r>
                      <a:r>
                        <a:rPr lang="nl-BE" sz="1400" b="1" kern="1200">
                          <a:solidFill>
                            <a:schemeClr val="accent2"/>
                          </a:solidFill>
                          <a:effectLst/>
                        </a:rPr>
                        <a:t> </a:t>
                      </a:r>
                      <a:r>
                        <a:rPr lang="nl-BE" sz="1400" b="1" kern="1200" err="1">
                          <a:solidFill>
                            <a:schemeClr val="accent2"/>
                          </a:solidFill>
                          <a:effectLst/>
                        </a:rPr>
                        <a:t>the</a:t>
                      </a:r>
                      <a:r>
                        <a:rPr lang="nl-BE" sz="1400" b="1" kern="1200">
                          <a:solidFill>
                            <a:schemeClr val="accent2"/>
                          </a:solidFill>
                          <a:effectLst/>
                        </a:rPr>
                        <a:t> </a:t>
                      </a:r>
                      <a:r>
                        <a:rPr lang="nl-BE" sz="1400" b="1" kern="1200" err="1">
                          <a:solidFill>
                            <a:schemeClr val="accent2"/>
                          </a:solidFill>
                          <a:effectLst/>
                        </a:rPr>
                        <a:t>general</a:t>
                      </a:r>
                      <a:r>
                        <a:rPr lang="nl-BE" sz="1400" b="1" kern="1200">
                          <a:solidFill>
                            <a:schemeClr val="accent2"/>
                          </a:solidFill>
                          <a:effectLst/>
                        </a:rPr>
                        <a:t> public or </a:t>
                      </a:r>
                      <a:r>
                        <a:rPr lang="nl-BE" sz="1400" b="1" kern="1200" err="1">
                          <a:solidFill>
                            <a:schemeClr val="accent2"/>
                          </a:solidFill>
                          <a:effectLst/>
                        </a:rPr>
                        <a:t>specific</a:t>
                      </a:r>
                      <a:r>
                        <a:rPr lang="nl-BE" sz="1400" b="1" kern="1200">
                          <a:solidFill>
                            <a:schemeClr val="accent2"/>
                          </a:solidFill>
                          <a:effectLst/>
                        </a:rPr>
                        <a:t> </a:t>
                      </a:r>
                      <a:r>
                        <a:rPr lang="nl-BE" sz="1400" b="1" kern="1200" err="1">
                          <a:solidFill>
                            <a:schemeClr val="accent2"/>
                          </a:solidFill>
                          <a:effectLst/>
                        </a:rPr>
                        <a:t>targeted</a:t>
                      </a:r>
                      <a:r>
                        <a:rPr lang="nl-BE" sz="1400" b="1" kern="1200">
                          <a:solidFill>
                            <a:schemeClr val="accent2"/>
                          </a:solidFill>
                          <a:effectLst/>
                        </a:rPr>
                        <a:t> </a:t>
                      </a:r>
                      <a:r>
                        <a:rPr lang="nl-BE" sz="1400" b="1" kern="1200" err="1">
                          <a:solidFill>
                            <a:schemeClr val="accent2"/>
                          </a:solidFill>
                          <a:effectLst/>
                        </a:rPr>
                        <a:t>audiences</a:t>
                      </a:r>
                      <a:r>
                        <a:rPr lang="nl-BE" sz="1400" b="1" kern="1200">
                          <a:solidFill>
                            <a:schemeClr val="accent2"/>
                          </a:solidFill>
                          <a:effectLst/>
                        </a:rPr>
                        <a:t> </a:t>
                      </a:r>
                      <a:r>
                        <a:rPr lang="nl-BE" sz="1400" b="1" kern="1200" err="1">
                          <a:solidFill>
                            <a:schemeClr val="accent2"/>
                          </a:solidFill>
                          <a:effectLst/>
                        </a:rPr>
                        <a:t>to</a:t>
                      </a:r>
                      <a:r>
                        <a:rPr lang="nl-BE" sz="1400" b="1" kern="1200">
                          <a:solidFill>
                            <a:schemeClr val="accent2"/>
                          </a:solidFill>
                          <a:effectLst/>
                        </a:rPr>
                        <a:t> </a:t>
                      </a:r>
                      <a:r>
                        <a:rPr lang="nl-BE" sz="1400" b="1" kern="1200" err="1">
                          <a:solidFill>
                            <a:schemeClr val="accent2"/>
                          </a:solidFill>
                          <a:effectLst/>
                        </a:rPr>
                        <a:t>disseminate</a:t>
                      </a:r>
                      <a:r>
                        <a:rPr lang="nl-BE" sz="1400" b="1" kern="1200">
                          <a:solidFill>
                            <a:schemeClr val="accent2"/>
                          </a:solidFill>
                          <a:effectLst/>
                        </a:rPr>
                        <a:t> information or </a:t>
                      </a:r>
                      <a:r>
                        <a:rPr lang="nl-BE" sz="1400" b="1" kern="1200" err="1">
                          <a:solidFill>
                            <a:schemeClr val="accent2"/>
                          </a:solidFill>
                          <a:effectLst/>
                        </a:rPr>
                        <a:t>materials</a:t>
                      </a:r>
                      <a:r>
                        <a:rPr lang="nl-BE" sz="1400" b="1" kern="1200">
                          <a:solidFill>
                            <a:schemeClr val="accent2"/>
                          </a:solidFill>
                          <a:effectLst/>
                        </a:rPr>
                        <a:t> </a:t>
                      </a:r>
                      <a:r>
                        <a:rPr lang="nl-BE" sz="1400" b="1" kern="1200" err="1">
                          <a:solidFill>
                            <a:schemeClr val="accent2"/>
                          </a:solidFill>
                          <a:effectLst/>
                        </a:rPr>
                        <a:t>produced</a:t>
                      </a:r>
                      <a:r>
                        <a:rPr lang="nl-BE" sz="1400" b="1" kern="1200">
                          <a:solidFill>
                            <a:schemeClr val="accent2"/>
                          </a:solidFill>
                          <a:effectLst/>
                        </a:rPr>
                        <a:t> </a:t>
                      </a:r>
                      <a:r>
                        <a:rPr lang="nl-BE" sz="1400" b="1" kern="1200" err="1">
                          <a:solidFill>
                            <a:schemeClr val="accent2"/>
                          </a:solidFill>
                          <a:effectLst/>
                        </a:rPr>
                        <a:t>by</a:t>
                      </a:r>
                      <a:r>
                        <a:rPr lang="nl-BE" sz="1400" b="1" kern="1200">
                          <a:solidFill>
                            <a:schemeClr val="accent2"/>
                          </a:solidFill>
                          <a:effectLst/>
                        </a:rPr>
                        <a:t> </a:t>
                      </a:r>
                      <a:r>
                        <a:rPr lang="nl-BE" sz="1400" b="1" kern="1200" err="1">
                          <a:solidFill>
                            <a:schemeClr val="accent2"/>
                          </a:solidFill>
                          <a:effectLst/>
                        </a:rPr>
                        <a:t>the</a:t>
                      </a:r>
                      <a:r>
                        <a:rPr lang="nl-BE" sz="1400" b="1" kern="1200">
                          <a:solidFill>
                            <a:schemeClr val="accent2"/>
                          </a:solidFill>
                          <a:effectLst/>
                        </a:rPr>
                        <a:t> project</a:t>
                      </a:r>
                      <a:endParaRPr lang="nl-BE" sz="1400" kern="1200">
                        <a:solidFill>
                          <a:schemeClr val="dk1"/>
                        </a:solidFill>
                        <a:effectLst/>
                      </a:endParaRPr>
                    </a:p>
                  </a:txBody>
                  <a:tcPr/>
                </a:tc>
                <a:extLst>
                  <a:ext uri="{0D108BD9-81ED-4DB2-BD59-A6C34878D82A}">
                    <a16:rowId xmlns:a16="http://schemas.microsoft.com/office/drawing/2014/main" val="509383755"/>
                  </a:ext>
                </a:extLst>
              </a:tr>
              <a:tr h="490226">
                <a:tc>
                  <a:txBody>
                    <a:bodyPr/>
                    <a:lstStyle/>
                    <a:p>
                      <a:r>
                        <a:rPr lang="nl-BE" sz="1400" kern="1200" err="1">
                          <a:solidFill>
                            <a:schemeClr val="dk1"/>
                          </a:solidFill>
                          <a:effectLst/>
                        </a:rPr>
                        <a:t>Examples</a:t>
                      </a:r>
                      <a:endParaRPr lang="nl-BE" sz="1400" kern="1200">
                        <a:solidFill>
                          <a:schemeClr val="dk1"/>
                        </a:solidFill>
                        <a:effectLst/>
                      </a:endParaRPr>
                    </a:p>
                    <a:p>
                      <a:r>
                        <a:rPr lang="fr-BE" sz="1400" kern="1200">
                          <a:solidFill>
                            <a:schemeClr val="dk1"/>
                          </a:solidFill>
                          <a:effectLst/>
                          <a:latin typeface="Arial" panose="020B0604020202020204" pitchFamily="34" charset="0"/>
                          <a:ea typeface="+mn-ea"/>
                          <a:cs typeface="Arial" panose="020B0604020202020204" pitchFamily="34" charset="0"/>
                        </a:rPr>
                        <a:t>(non-exhaustive </a:t>
                      </a:r>
                      <a:r>
                        <a:rPr lang="fr-BE" sz="1400" kern="1200" err="1">
                          <a:solidFill>
                            <a:schemeClr val="dk1"/>
                          </a:solidFill>
                          <a:effectLst/>
                          <a:latin typeface="Arial" panose="020B0604020202020204" pitchFamily="34" charset="0"/>
                          <a:ea typeface="+mn-ea"/>
                          <a:cs typeface="Arial" panose="020B0604020202020204" pitchFamily="34" charset="0"/>
                        </a:rPr>
                        <a:t>list</a:t>
                      </a:r>
                      <a:r>
                        <a:rPr lang="fr-BE" sz="1400" kern="1200">
                          <a:solidFill>
                            <a:schemeClr val="dk1"/>
                          </a:solidFill>
                          <a:effectLst/>
                          <a:latin typeface="Arial" panose="020B0604020202020204" pitchFamily="34" charset="0"/>
                          <a:ea typeface="+mn-ea"/>
                          <a:cs typeface="Arial" panose="020B0604020202020204" pitchFamily="34" charset="0"/>
                        </a:rPr>
                        <a:t>)</a:t>
                      </a:r>
                      <a:endParaRPr lang="en-BE" sz="1400">
                        <a:latin typeface="Arial" panose="020B0604020202020204" pitchFamily="34" charset="0"/>
                        <a:cs typeface="Arial" panose="020B0604020202020204" pitchFamily="34" charset="0"/>
                      </a:endParaRPr>
                    </a:p>
                  </a:txBody>
                  <a:tcPr/>
                </a:tc>
                <a:tc>
                  <a:txBody>
                    <a:bodyPr/>
                    <a:lstStyle/>
                    <a:p>
                      <a:r>
                        <a:rPr lang="en-US" sz="1400"/>
                        <a:t>Dissemination and stakeholder events, publications for the general public/ targeted audiences, … </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0239851"/>
                  </a:ext>
                </a:extLst>
              </a:tr>
            </a:tbl>
          </a:graphicData>
        </a:graphic>
      </p:graphicFrame>
    </p:spTree>
    <p:extLst>
      <p:ext uri="{BB962C8B-B14F-4D97-AF65-F5344CB8AC3E}">
        <p14:creationId xmlns:p14="http://schemas.microsoft.com/office/powerpoint/2010/main" val="143450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D1CB9BF-09C0-4BF3-BAC8-9B1361F952F8}"/>
              </a:ext>
            </a:extLst>
          </p:cNvPr>
          <p:cNvSpPr>
            <a:spLocks noGrp="1"/>
          </p:cNvSpPr>
          <p:nvPr>
            <p:ph idx="1"/>
          </p:nvPr>
        </p:nvSpPr>
        <p:spPr>
          <a:xfrm>
            <a:off x="1845013" y="344162"/>
            <a:ext cx="8365786" cy="1163627"/>
          </a:xfrm>
        </p:spPr>
        <p:txBody>
          <a:bodyPr/>
          <a:lstStyle/>
          <a:p>
            <a:r>
              <a:rPr lang="nl-NL" sz="3200">
                <a:solidFill>
                  <a:srgbClr val="3E534E"/>
                </a:solidFill>
                <a:latin typeface="Arial Black" panose="020B0A04020102020204"/>
                <a:cs typeface="Arial" panose="020B0604020202020204" pitchFamily="34" charset="0"/>
              </a:rPr>
              <a:t>B - OPERATIONAL COSTS</a:t>
            </a:r>
          </a:p>
        </p:txBody>
      </p:sp>
      <p:graphicFrame>
        <p:nvGraphicFramePr>
          <p:cNvPr id="2" name="Tabel 5">
            <a:extLst>
              <a:ext uri="{FF2B5EF4-FFF2-40B4-BE49-F238E27FC236}">
                <a16:creationId xmlns:a16="http://schemas.microsoft.com/office/drawing/2014/main" id="{6BF17A06-B2CB-0B5C-9075-9A5B4691ADD4}"/>
              </a:ext>
            </a:extLst>
          </p:cNvPr>
          <p:cNvGraphicFramePr>
            <a:graphicFrameLocks noGrp="1"/>
          </p:cNvGraphicFramePr>
          <p:nvPr>
            <p:extLst>
              <p:ext uri="{D42A27DB-BD31-4B8C-83A1-F6EECF244321}">
                <p14:modId xmlns:p14="http://schemas.microsoft.com/office/powerpoint/2010/main" val="1968568907"/>
              </p:ext>
            </p:extLst>
          </p:nvPr>
        </p:nvGraphicFramePr>
        <p:xfrm>
          <a:off x="731821" y="1123711"/>
          <a:ext cx="10728355" cy="1472719"/>
        </p:xfrm>
        <a:graphic>
          <a:graphicData uri="http://schemas.openxmlformats.org/drawingml/2006/table">
            <a:tbl>
              <a:tblPr firstRow="1" bandRow="1">
                <a:tableStyleId>{7DF18680-E054-41AD-8BC1-D1AEF772440D}</a:tableStyleId>
              </a:tblPr>
              <a:tblGrid>
                <a:gridCol w="2654789">
                  <a:extLst>
                    <a:ext uri="{9D8B030D-6E8A-4147-A177-3AD203B41FA5}">
                      <a16:colId xmlns:a16="http://schemas.microsoft.com/office/drawing/2014/main" val="1999152862"/>
                    </a:ext>
                  </a:extLst>
                </a:gridCol>
                <a:gridCol w="8073566">
                  <a:extLst>
                    <a:ext uri="{9D8B030D-6E8A-4147-A177-3AD203B41FA5}">
                      <a16:colId xmlns:a16="http://schemas.microsoft.com/office/drawing/2014/main" val="1547528574"/>
                    </a:ext>
                  </a:extLst>
                </a:gridCol>
              </a:tblGrid>
              <a:tr h="279282">
                <a:tc gridSpan="2">
                  <a:txBody>
                    <a:bodyPr/>
                    <a:lstStyle/>
                    <a:p>
                      <a:r>
                        <a:rPr lang="nl-NL" sz="1400"/>
                        <a:t>B.3. ICT (operations &amp; services)</a:t>
                      </a:r>
                      <a:endParaRPr lang="en-BE" sz="1400">
                        <a:latin typeface="Arial" panose="020B0604020202020204" pitchFamily="34" charset="0"/>
                        <a:cs typeface="Arial" panose="020B0604020202020204" pitchFamily="34" charset="0"/>
                      </a:endParaRPr>
                    </a:p>
                  </a:txBody>
                  <a:tcPr/>
                </a:tc>
                <a:tc hMerge="1">
                  <a:txBody>
                    <a:bodyPr/>
                    <a:lstStyle/>
                    <a:p>
                      <a:endParaRPr lang="en-BE"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7492600"/>
                  </a:ext>
                </a:extLst>
              </a:tr>
              <a:tr h="509379">
                <a:tc>
                  <a:txBody>
                    <a:bodyPr/>
                    <a:lstStyle/>
                    <a:p>
                      <a:r>
                        <a:rPr lang="nl-NL" sz="1400" kern="1200">
                          <a:solidFill>
                            <a:schemeClr val="dk1"/>
                          </a:solidFill>
                          <a:effectLst/>
                        </a:rPr>
                        <a:t>Definition</a:t>
                      </a:r>
                      <a:endParaRPr lang="en-BE" sz="1400">
                        <a:latin typeface="Arial" panose="020B0604020202020204" pitchFamily="34" charset="0"/>
                        <a:cs typeface="Arial" panose="020B0604020202020204" pitchFamily="34" charset="0"/>
                      </a:endParaRPr>
                    </a:p>
                  </a:txBody>
                  <a:tcPr/>
                </a:tc>
                <a:tc>
                  <a:txBody>
                    <a:bodyPr/>
                    <a:lstStyle/>
                    <a:p>
                      <a:r>
                        <a:rPr lang="nl-BE" sz="1400" kern="1200">
                          <a:solidFill>
                            <a:schemeClr val="dk1"/>
                          </a:solidFill>
                          <a:effectLst/>
                        </a:rPr>
                        <a:t>ICT </a:t>
                      </a:r>
                      <a:r>
                        <a:rPr lang="nl-BE" sz="1400" kern="1200" err="1">
                          <a:solidFill>
                            <a:schemeClr val="dk1"/>
                          </a:solidFill>
                          <a:effectLst/>
                        </a:rPr>
                        <a:t>refers</a:t>
                      </a:r>
                      <a:r>
                        <a:rPr lang="nl-BE" sz="1400" kern="1200">
                          <a:solidFill>
                            <a:schemeClr val="dk1"/>
                          </a:solidFill>
                          <a:effectLst/>
                        </a:rPr>
                        <a:t> </a:t>
                      </a:r>
                      <a:r>
                        <a:rPr lang="nl-BE" sz="1400" kern="1200" err="1">
                          <a:solidFill>
                            <a:schemeClr val="dk1"/>
                          </a:solidFill>
                          <a:effectLst/>
                        </a:rPr>
                        <a:t>to</a:t>
                      </a:r>
                      <a:r>
                        <a:rPr lang="nl-BE" sz="1400" kern="1200">
                          <a:solidFill>
                            <a:schemeClr val="dk1"/>
                          </a:solidFill>
                          <a:effectLst/>
                        </a:rPr>
                        <a:t> </a:t>
                      </a:r>
                      <a:r>
                        <a:rPr lang="nl-BE" sz="1400" kern="1200" err="1">
                          <a:solidFill>
                            <a:schemeClr val="dk1"/>
                          </a:solidFill>
                          <a:effectLst/>
                        </a:rPr>
                        <a:t>all</a:t>
                      </a:r>
                      <a:r>
                        <a:rPr lang="nl-BE" sz="1400" kern="1200">
                          <a:solidFill>
                            <a:schemeClr val="dk1"/>
                          </a:solidFill>
                          <a:effectLst/>
                        </a:rPr>
                        <a:t> Information and Communication Technologies. </a:t>
                      </a:r>
                      <a:r>
                        <a:rPr lang="nl-BE" sz="1400" kern="1200" err="1">
                          <a:solidFill>
                            <a:schemeClr val="dk1"/>
                          </a:solidFill>
                          <a:effectLst/>
                        </a:rPr>
                        <a:t>This</a:t>
                      </a:r>
                      <a:r>
                        <a:rPr lang="nl-BE" sz="1400" kern="1200">
                          <a:solidFill>
                            <a:schemeClr val="dk1"/>
                          </a:solidFill>
                          <a:effectLst/>
                        </a:rPr>
                        <a:t> covers </a:t>
                      </a:r>
                      <a:r>
                        <a:rPr lang="nl-BE" sz="1400" kern="1200" err="1">
                          <a:solidFill>
                            <a:schemeClr val="dk1"/>
                          </a:solidFill>
                          <a:effectLst/>
                        </a:rPr>
                        <a:t>operational</a:t>
                      </a:r>
                      <a:r>
                        <a:rPr lang="nl-BE" sz="1400" kern="1200">
                          <a:solidFill>
                            <a:schemeClr val="dk1"/>
                          </a:solidFill>
                          <a:effectLst/>
                        </a:rPr>
                        <a:t> </a:t>
                      </a:r>
                      <a:r>
                        <a:rPr lang="nl-BE" sz="1400" kern="1200" err="1">
                          <a:solidFill>
                            <a:schemeClr val="dk1"/>
                          </a:solidFill>
                          <a:effectLst/>
                        </a:rPr>
                        <a:t>goods</a:t>
                      </a:r>
                      <a:r>
                        <a:rPr lang="nl-BE" sz="1400" kern="1200">
                          <a:solidFill>
                            <a:schemeClr val="dk1"/>
                          </a:solidFill>
                          <a:effectLst/>
                        </a:rPr>
                        <a:t>, software and small equipment </a:t>
                      </a:r>
                      <a:r>
                        <a:rPr lang="nl-BE" sz="1400" kern="1200" err="1">
                          <a:solidFill>
                            <a:schemeClr val="dk1"/>
                          </a:solidFill>
                          <a:effectLst/>
                        </a:rPr>
                        <a:t>that</a:t>
                      </a:r>
                      <a:r>
                        <a:rPr lang="nl-BE" sz="1400" kern="1200">
                          <a:solidFill>
                            <a:schemeClr val="dk1"/>
                          </a:solidFill>
                          <a:effectLst/>
                        </a:rPr>
                        <a:t> does </a:t>
                      </a:r>
                      <a:r>
                        <a:rPr lang="nl-BE" sz="1400" kern="1200" err="1">
                          <a:solidFill>
                            <a:schemeClr val="dk1"/>
                          </a:solidFill>
                          <a:effectLst/>
                        </a:rPr>
                        <a:t>not</a:t>
                      </a:r>
                      <a:r>
                        <a:rPr lang="nl-BE" sz="1400" kern="1200">
                          <a:solidFill>
                            <a:schemeClr val="dk1"/>
                          </a:solidFill>
                          <a:effectLst/>
                        </a:rPr>
                        <a:t> </a:t>
                      </a:r>
                      <a:r>
                        <a:rPr lang="nl-BE" sz="1400" kern="1200" err="1">
                          <a:solidFill>
                            <a:schemeClr val="dk1"/>
                          </a:solidFill>
                          <a:effectLst/>
                        </a:rPr>
                        <a:t>fall</a:t>
                      </a:r>
                      <a:r>
                        <a:rPr lang="nl-BE" sz="1400" kern="1200">
                          <a:solidFill>
                            <a:schemeClr val="dk1"/>
                          </a:solidFill>
                          <a:effectLst/>
                        </a:rPr>
                        <a:t> </a:t>
                      </a:r>
                      <a:r>
                        <a:rPr lang="nl-BE" sz="1400" kern="1200" err="1">
                          <a:solidFill>
                            <a:schemeClr val="dk1"/>
                          </a:solidFill>
                          <a:effectLst/>
                        </a:rPr>
                        <a:t>under</a:t>
                      </a:r>
                      <a:r>
                        <a:rPr lang="nl-BE" sz="1400" kern="1200">
                          <a:solidFill>
                            <a:schemeClr val="dk1"/>
                          </a:solidFill>
                          <a:effectLst/>
                        </a:rPr>
                        <a:t> A.3.</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7394415"/>
                  </a:ext>
                </a:extLst>
              </a:tr>
              <a:tr h="649759">
                <a:tc>
                  <a:txBody>
                    <a:bodyPr/>
                    <a:lstStyle/>
                    <a:p>
                      <a:r>
                        <a:rPr lang="nl-NL" sz="1400" err="1"/>
                        <a:t>Examples</a:t>
                      </a:r>
                      <a:endParaRPr lang="nl-NL" sz="1400"/>
                    </a:p>
                    <a:p>
                      <a:r>
                        <a:rPr lang="nl-BE" sz="1400"/>
                        <a:t>(non-</a:t>
                      </a:r>
                      <a:r>
                        <a:rPr lang="nl-BE" sz="1400" err="1"/>
                        <a:t>exhaustive</a:t>
                      </a:r>
                      <a:r>
                        <a:rPr lang="nl-BE" sz="1400"/>
                        <a:t> list)</a:t>
                      </a:r>
                      <a:endParaRPr lang="en-BE" sz="140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400"/>
                        <a:t>Maintenance of ICT equipment and software, optimalization of software, systems and equipment, (recurring) license fees, …</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2336446"/>
                  </a:ext>
                </a:extLst>
              </a:tr>
            </a:tbl>
          </a:graphicData>
        </a:graphic>
      </p:graphicFrame>
      <p:graphicFrame>
        <p:nvGraphicFramePr>
          <p:cNvPr id="6" name="Tabel 6">
            <a:extLst>
              <a:ext uri="{FF2B5EF4-FFF2-40B4-BE49-F238E27FC236}">
                <a16:creationId xmlns:a16="http://schemas.microsoft.com/office/drawing/2014/main" id="{4B282311-2A8C-1577-A4BD-CA81DD165E64}"/>
              </a:ext>
            </a:extLst>
          </p:cNvPr>
          <p:cNvGraphicFramePr>
            <a:graphicFrameLocks noGrp="1"/>
          </p:cNvGraphicFramePr>
          <p:nvPr>
            <p:extLst>
              <p:ext uri="{D42A27DB-BD31-4B8C-83A1-F6EECF244321}">
                <p14:modId xmlns:p14="http://schemas.microsoft.com/office/powerpoint/2010/main" val="4072789519"/>
              </p:ext>
            </p:extLst>
          </p:nvPr>
        </p:nvGraphicFramePr>
        <p:xfrm>
          <a:off x="731821" y="2855486"/>
          <a:ext cx="10728355" cy="1691861"/>
        </p:xfrm>
        <a:graphic>
          <a:graphicData uri="http://schemas.openxmlformats.org/drawingml/2006/table">
            <a:tbl>
              <a:tblPr firstRow="1" bandRow="1">
                <a:tableStyleId>{7DF18680-E054-41AD-8BC1-D1AEF772440D}</a:tableStyleId>
              </a:tblPr>
              <a:tblGrid>
                <a:gridCol w="2644996">
                  <a:extLst>
                    <a:ext uri="{9D8B030D-6E8A-4147-A177-3AD203B41FA5}">
                      <a16:colId xmlns:a16="http://schemas.microsoft.com/office/drawing/2014/main" val="3933336408"/>
                    </a:ext>
                  </a:extLst>
                </a:gridCol>
                <a:gridCol w="8083359">
                  <a:extLst>
                    <a:ext uri="{9D8B030D-6E8A-4147-A177-3AD203B41FA5}">
                      <a16:colId xmlns:a16="http://schemas.microsoft.com/office/drawing/2014/main" val="1909504537"/>
                    </a:ext>
                  </a:extLst>
                </a:gridCol>
              </a:tblGrid>
              <a:tr h="277435">
                <a:tc gridSpan="2">
                  <a:txBody>
                    <a:bodyPr/>
                    <a:lstStyle/>
                    <a:p>
                      <a:r>
                        <a:rPr lang="nl-NL" sz="1400"/>
                        <a:t>B.4. International </a:t>
                      </a:r>
                      <a:r>
                        <a:rPr lang="nl-NL" sz="1400" err="1"/>
                        <a:t>Mobility</a:t>
                      </a:r>
                      <a:r>
                        <a:rPr lang="nl-NL" sz="1400"/>
                        <a:t> &amp; </a:t>
                      </a:r>
                      <a:r>
                        <a:rPr lang="nl-NL" sz="1400" err="1"/>
                        <a:t>Subsistence</a:t>
                      </a:r>
                      <a:endParaRPr lang="en-BE" sz="1400">
                        <a:latin typeface="Arial" panose="020B0604020202020204" pitchFamily="34" charset="0"/>
                        <a:cs typeface="Arial" panose="020B0604020202020204" pitchFamily="34" charset="0"/>
                      </a:endParaRPr>
                    </a:p>
                  </a:txBody>
                  <a:tcPr/>
                </a:tc>
                <a:tc hMerge="1">
                  <a:txBody>
                    <a:bodyPr/>
                    <a:lstStyle/>
                    <a:p>
                      <a:endParaRPr lang="en-BE"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7105781"/>
                  </a:ext>
                </a:extLst>
              </a:tr>
              <a:tr h="665843">
                <a:tc>
                  <a:txBody>
                    <a:bodyPr/>
                    <a:lstStyle/>
                    <a:p>
                      <a:r>
                        <a:rPr lang="nl-NL" sz="1400"/>
                        <a:t>Definition</a:t>
                      </a:r>
                      <a:endParaRPr lang="en-BE" sz="1400">
                        <a:latin typeface="Arial" panose="020B0604020202020204" pitchFamily="34" charset="0"/>
                        <a:cs typeface="Arial" panose="020B0604020202020204" pitchFamily="34" charset="0"/>
                      </a:endParaRPr>
                    </a:p>
                  </a:txBody>
                  <a:tcPr/>
                </a:tc>
                <a:tc>
                  <a:txBody>
                    <a:bodyPr/>
                    <a:lstStyle/>
                    <a:p>
                      <a:r>
                        <a:rPr lang="en-GB" sz="1400" kern="1200">
                          <a:solidFill>
                            <a:schemeClr val="dk1"/>
                          </a:solidFill>
                          <a:effectLst/>
                        </a:rPr>
                        <a:t>International travel costs comprise all costs incurred for door-to-door journeys in the context of a VLIR-UOS project by project members From Flemish and partner HEI’s) or external experts involved in a project activity.</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0658891"/>
                  </a:ext>
                </a:extLst>
              </a:tr>
              <a:tr h="655541">
                <a:tc>
                  <a:txBody>
                    <a:bodyPr/>
                    <a:lstStyle/>
                    <a:p>
                      <a:r>
                        <a:rPr lang="nl-NL" sz="1400" err="1"/>
                        <a:t>Examples</a:t>
                      </a:r>
                      <a:endParaRPr lang="nl-NL" sz="1400"/>
                    </a:p>
                    <a:p>
                      <a:r>
                        <a:rPr lang="nl-BE" sz="1400"/>
                        <a:t>(non-</a:t>
                      </a:r>
                      <a:r>
                        <a:rPr lang="nl-BE" sz="1400" err="1"/>
                        <a:t>exhaustive</a:t>
                      </a:r>
                      <a:r>
                        <a:rPr lang="nl-BE" sz="1400"/>
                        <a:t> list)</a:t>
                      </a:r>
                      <a:endParaRPr lang="en-BE" sz="1400">
                        <a:latin typeface="Arial" panose="020B060402020202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400"/>
                        <a:t>Transportation, overnight expenses, visa costs, per diem/allowance/subsistence, insurance, healthcare related costs (COVID-19) &amp; CO2-compensation.</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9666586"/>
                  </a:ext>
                </a:extLst>
              </a:tr>
            </a:tbl>
          </a:graphicData>
        </a:graphic>
      </p:graphicFrame>
      <p:graphicFrame>
        <p:nvGraphicFramePr>
          <p:cNvPr id="7" name="Tabel 6">
            <a:extLst>
              <a:ext uri="{FF2B5EF4-FFF2-40B4-BE49-F238E27FC236}">
                <a16:creationId xmlns:a16="http://schemas.microsoft.com/office/drawing/2014/main" id="{8CA19660-A7AB-971B-0B69-4B9E17E5D874}"/>
              </a:ext>
            </a:extLst>
          </p:cNvPr>
          <p:cNvGraphicFramePr>
            <a:graphicFrameLocks noGrp="1"/>
          </p:cNvGraphicFramePr>
          <p:nvPr>
            <p:extLst>
              <p:ext uri="{D42A27DB-BD31-4B8C-83A1-F6EECF244321}">
                <p14:modId xmlns:p14="http://schemas.microsoft.com/office/powerpoint/2010/main" val="2669304091"/>
              </p:ext>
            </p:extLst>
          </p:nvPr>
        </p:nvGraphicFramePr>
        <p:xfrm>
          <a:off x="731821" y="4679467"/>
          <a:ext cx="10728355" cy="1834371"/>
        </p:xfrm>
        <a:graphic>
          <a:graphicData uri="http://schemas.openxmlformats.org/drawingml/2006/table">
            <a:tbl>
              <a:tblPr firstRow="1" bandRow="1">
                <a:tableStyleId>{7DF18680-E054-41AD-8BC1-D1AEF772440D}</a:tableStyleId>
              </a:tblPr>
              <a:tblGrid>
                <a:gridCol w="2559510">
                  <a:extLst>
                    <a:ext uri="{9D8B030D-6E8A-4147-A177-3AD203B41FA5}">
                      <a16:colId xmlns:a16="http://schemas.microsoft.com/office/drawing/2014/main" val="3933336408"/>
                    </a:ext>
                  </a:extLst>
                </a:gridCol>
                <a:gridCol w="8168845">
                  <a:extLst>
                    <a:ext uri="{9D8B030D-6E8A-4147-A177-3AD203B41FA5}">
                      <a16:colId xmlns:a16="http://schemas.microsoft.com/office/drawing/2014/main" val="1909504537"/>
                    </a:ext>
                  </a:extLst>
                </a:gridCol>
              </a:tblGrid>
              <a:tr h="254901">
                <a:tc gridSpan="2">
                  <a:txBody>
                    <a:bodyPr/>
                    <a:lstStyle/>
                    <a:p>
                      <a:r>
                        <a:rPr lang="nl-NL" sz="1400"/>
                        <a:t>B.5. </a:t>
                      </a:r>
                      <a:r>
                        <a:rPr lang="nl-NL" sz="1400" err="1"/>
                        <a:t>Local</a:t>
                      </a:r>
                      <a:r>
                        <a:rPr lang="nl-NL" sz="1400"/>
                        <a:t> </a:t>
                      </a:r>
                      <a:r>
                        <a:rPr lang="nl-NL" sz="1400" err="1"/>
                        <a:t>Mobility</a:t>
                      </a:r>
                      <a:r>
                        <a:rPr lang="nl-NL" sz="1400"/>
                        <a:t> &amp; </a:t>
                      </a:r>
                      <a:r>
                        <a:rPr lang="nl-NL" sz="1400" err="1"/>
                        <a:t>Subsistence</a:t>
                      </a:r>
                      <a:endParaRPr lang="en-BE" sz="1400">
                        <a:latin typeface="Arial" panose="020B0604020202020204" pitchFamily="34" charset="0"/>
                        <a:cs typeface="Arial" panose="020B0604020202020204" pitchFamily="34" charset="0"/>
                      </a:endParaRPr>
                    </a:p>
                  </a:txBody>
                  <a:tcPr/>
                </a:tc>
                <a:tc hMerge="1">
                  <a:txBody>
                    <a:bodyPr/>
                    <a:lstStyle/>
                    <a:p>
                      <a:endParaRPr lang="en-BE"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7105781"/>
                  </a:ext>
                </a:extLst>
              </a:tr>
              <a:tr h="866832">
                <a:tc>
                  <a:txBody>
                    <a:bodyPr/>
                    <a:lstStyle/>
                    <a:p>
                      <a:r>
                        <a:rPr lang="nl-NL" sz="1400"/>
                        <a:t>Definition</a:t>
                      </a:r>
                      <a:endParaRPr lang="en-BE" sz="1400">
                        <a:latin typeface="Arial" panose="020B0604020202020204" pitchFamily="34" charset="0"/>
                        <a:cs typeface="Arial" panose="020B0604020202020204" pitchFamily="34" charset="0"/>
                      </a:endParaRPr>
                    </a:p>
                  </a:txBody>
                  <a:tcPr/>
                </a:tc>
                <a:tc>
                  <a:txBody>
                    <a:bodyPr/>
                    <a:lstStyle/>
                    <a:p>
                      <a:r>
                        <a:rPr lang="en-US" sz="1400" kern="1200">
                          <a:solidFill>
                            <a:schemeClr val="dk1"/>
                          </a:solidFill>
                          <a:effectLst/>
                        </a:rPr>
                        <a:t>All costs incurred for journeys within Belgium or within the partner country by project members (from Flemish and partner HEI’s) or external experts involved in a project activity.</a:t>
                      </a:r>
                    </a:p>
                    <a:p>
                      <a:r>
                        <a:rPr lang="en-US" sz="1400" b="1" kern="1200">
                          <a:solidFill>
                            <a:schemeClr val="dk1"/>
                          </a:solidFill>
                          <a:effectLst/>
                        </a:rPr>
                        <a:t>Local per diem max. 25 EUR/per day. </a:t>
                      </a:r>
                      <a:r>
                        <a:rPr lang="en-US" sz="1400" kern="1200">
                          <a:solidFill>
                            <a:schemeClr val="dk1"/>
                          </a:solidFill>
                          <a:effectLst/>
                        </a:rPr>
                        <a:t>(Hotel and transportation </a:t>
                      </a:r>
                      <a:r>
                        <a:rPr lang="en-US" sz="1400" u="sng" kern="1200">
                          <a:solidFill>
                            <a:schemeClr val="dk1"/>
                          </a:solidFill>
                          <a:effectLst/>
                        </a:rPr>
                        <a:t>invoices</a:t>
                      </a:r>
                      <a:r>
                        <a:rPr lang="en-US" sz="1400" kern="1200">
                          <a:solidFill>
                            <a:schemeClr val="dk1"/>
                          </a:solidFill>
                          <a:effectLst/>
                        </a:rPr>
                        <a:t> to be booked separately).</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0658891"/>
                  </a:ext>
                </a:extLst>
              </a:tr>
              <a:tr h="662739">
                <a:tc>
                  <a:txBody>
                    <a:bodyPr/>
                    <a:lstStyle/>
                    <a:p>
                      <a:r>
                        <a:rPr lang="nl-NL" sz="1400" err="1"/>
                        <a:t>Examples</a:t>
                      </a:r>
                      <a:endParaRPr lang="nl-NL" sz="1400"/>
                    </a:p>
                    <a:p>
                      <a:pPr marL="0" marR="0" lvl="0" indent="0" algn="l" defTabSz="914400" rtl="0" eaLnBrk="1" fontAlgn="auto" latinLnBrk="0" hangingPunct="1">
                        <a:lnSpc>
                          <a:spcPct val="100000"/>
                        </a:lnSpc>
                        <a:spcBef>
                          <a:spcPts val="0"/>
                        </a:spcBef>
                        <a:spcAft>
                          <a:spcPts val="0"/>
                        </a:spcAft>
                        <a:buClrTx/>
                        <a:buSzTx/>
                        <a:buFontTx/>
                        <a:buNone/>
                        <a:tabLst/>
                        <a:defRPr/>
                      </a:pPr>
                      <a:r>
                        <a:rPr lang="nl-BE" sz="1400"/>
                        <a:t>(non-</a:t>
                      </a:r>
                      <a:r>
                        <a:rPr lang="nl-BE" sz="1400" err="1"/>
                        <a:t>exhaustive</a:t>
                      </a:r>
                      <a:r>
                        <a:rPr lang="nl-BE" sz="1400"/>
                        <a:t> list)</a:t>
                      </a:r>
                      <a:endParaRPr lang="en-BE" sz="1400">
                        <a:latin typeface="Arial" panose="020B0604020202020204" pitchFamily="34" charset="0"/>
                        <a:cs typeface="Arial" panose="020B0604020202020204" pitchFamily="34" charset="0"/>
                      </a:endParaRPr>
                    </a:p>
                  </a:txBody>
                  <a:tcPr/>
                </a:tc>
                <a:tc>
                  <a:txBody>
                    <a:bodyPr/>
                    <a:lstStyle/>
                    <a:p>
                      <a:r>
                        <a:rPr lang="en-US" sz="1400" kern="1200">
                          <a:solidFill>
                            <a:schemeClr val="dk1"/>
                          </a:solidFill>
                          <a:effectLst/>
                        </a:rPr>
                        <a:t>Transportation, overnight expenses &amp; per diems/allowances/subsistence,…</a:t>
                      </a:r>
                      <a:endParaRPr lang="en-B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9666586"/>
                  </a:ext>
                </a:extLst>
              </a:tr>
            </a:tbl>
          </a:graphicData>
        </a:graphic>
      </p:graphicFrame>
    </p:spTree>
    <p:extLst>
      <p:ext uri="{BB962C8B-B14F-4D97-AF65-F5344CB8AC3E}">
        <p14:creationId xmlns:p14="http://schemas.microsoft.com/office/powerpoint/2010/main" val="2771787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9013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solidFill>
                  <a:srgbClr val="3E534E"/>
                </a:solidFill>
                <a:latin typeface="Arial Black" panose="020B0A04020102020204"/>
              </a:rPr>
              <a:t>B - </a:t>
            </a:r>
            <a:r>
              <a:rPr lang="nl-NL" sz="2800" err="1">
                <a:solidFill>
                  <a:srgbClr val="3E534E"/>
                </a:solidFill>
                <a:latin typeface="Arial Black" panose="020B0A04020102020204"/>
              </a:rPr>
              <a:t>international</a:t>
            </a:r>
            <a:r>
              <a:rPr lang="nl-NL" sz="2800">
                <a:solidFill>
                  <a:srgbClr val="3E534E"/>
                </a:solidFill>
                <a:latin typeface="Arial Black" panose="020B0A04020102020204"/>
              </a:rPr>
              <a:t> </a:t>
            </a:r>
            <a:r>
              <a:rPr lang="nl-NL" sz="2800" err="1">
                <a:solidFill>
                  <a:srgbClr val="3E534E"/>
                </a:solidFill>
                <a:latin typeface="Arial Black" panose="020B0A04020102020204"/>
              </a:rPr>
              <a:t>mobility</a:t>
            </a:r>
            <a:r>
              <a:rPr lang="nl-NL" sz="2800">
                <a:solidFill>
                  <a:srgbClr val="3E534E"/>
                </a:solidFill>
                <a:latin typeface="Arial Black" panose="020B0A04020102020204"/>
              </a:rPr>
              <a:t> and </a:t>
            </a:r>
            <a:r>
              <a:rPr lang="nl-NL" sz="2800" err="1">
                <a:solidFill>
                  <a:srgbClr val="3E534E"/>
                </a:solidFill>
                <a:latin typeface="Arial Black" panose="020B0A04020102020204"/>
              </a:rPr>
              <a:t>subsistence</a:t>
            </a:r>
            <a:endParaRPr kumimoji="0" lang="en-BE" sz="28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79666" y="1614487"/>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eaLnBrk="1" hangingPunct="1">
              <a:buFont typeface="Arial" panose="020B0604020202020204" pitchFamily="34" charset="0"/>
              <a:buChar char="•"/>
            </a:pPr>
            <a:r>
              <a:rPr lang="en-US" altLang="nl-BE" sz="2000">
                <a:latin typeface="Arial" panose="020B0604020202020204" pitchFamily="34" charset="0"/>
                <a:cs typeface="Arial" panose="020B0604020202020204" pitchFamily="34" charset="0"/>
              </a:rPr>
              <a:t>International travel costs are the costs linked to the travel (door to door) by Belgian and local personnel</a:t>
            </a:r>
          </a:p>
          <a:p>
            <a:pPr marL="342900" indent="-342900" algn="just" eaLnBrk="1" hangingPunct="1">
              <a:buFont typeface="Arial" panose="020B0604020202020204" pitchFamily="34" charset="0"/>
              <a:buChar char="•"/>
            </a:pPr>
            <a:r>
              <a:rPr lang="en-US" altLang="nl-BE" sz="2000">
                <a:latin typeface="Arial" panose="020B0604020202020204" pitchFamily="34" charset="0"/>
                <a:cs typeface="Arial" panose="020B0604020202020204" pitchFamily="34" charset="0"/>
              </a:rPr>
              <a:t>Types of expenses</a:t>
            </a:r>
          </a:p>
          <a:p>
            <a:pPr lvl="1" algn="just" eaLnBrk="1" hangingPunct="1"/>
            <a:r>
              <a:rPr lang="en-US" altLang="nl-BE" sz="1800">
                <a:latin typeface="Arial" panose="020B0604020202020204" pitchFamily="34" charset="0"/>
                <a:cs typeface="Arial" panose="020B0604020202020204" pitchFamily="34" charset="0"/>
              </a:rPr>
              <a:t>Plane ticket, including airport tax</a:t>
            </a:r>
          </a:p>
          <a:p>
            <a:pPr lvl="1" algn="just" eaLnBrk="1" hangingPunct="1"/>
            <a:r>
              <a:rPr lang="en-US" altLang="nl-BE" sz="1800">
                <a:latin typeface="Arial" panose="020B0604020202020204" pitchFamily="34" charset="0"/>
                <a:cs typeface="Arial" panose="020B0604020202020204" pitchFamily="34" charset="0"/>
              </a:rPr>
              <a:t>Service fee of the travel agent or airline company</a:t>
            </a:r>
          </a:p>
          <a:p>
            <a:pPr lvl="1" algn="just" eaLnBrk="1" hangingPunct="1"/>
            <a:r>
              <a:rPr lang="en-US" altLang="nl-BE" sz="1800">
                <a:latin typeface="Arial" panose="020B0604020202020204" pitchFamily="34" charset="0"/>
                <a:cs typeface="Arial" panose="020B0604020202020204" pitchFamily="34" charset="0"/>
              </a:rPr>
              <a:t>Indirect travel costs :</a:t>
            </a:r>
          </a:p>
          <a:p>
            <a:pPr lvl="2" algn="just" eaLnBrk="1" hangingPunct="1"/>
            <a:r>
              <a:rPr lang="en-US" altLang="nl-BE" sz="1600">
                <a:latin typeface="Arial" panose="020B0604020202020204" pitchFamily="34" charset="0"/>
                <a:cs typeface="Arial" panose="020B0604020202020204" pitchFamily="34" charset="0"/>
              </a:rPr>
              <a:t>Visa</a:t>
            </a:r>
          </a:p>
          <a:p>
            <a:pPr lvl="2" algn="just" eaLnBrk="1" hangingPunct="1"/>
            <a:r>
              <a:rPr lang="en-US" altLang="nl-BE" sz="1600">
                <a:latin typeface="Arial" panose="020B0604020202020204" pitchFamily="34" charset="0"/>
                <a:cs typeface="Arial" panose="020B0604020202020204" pitchFamily="34" charset="0"/>
              </a:rPr>
              <a:t>International passport</a:t>
            </a:r>
          </a:p>
          <a:p>
            <a:pPr lvl="2" algn="just" eaLnBrk="1" hangingPunct="1"/>
            <a:r>
              <a:rPr lang="en-US" altLang="nl-BE" sz="1600">
                <a:latin typeface="Arial" panose="020B0604020202020204" pitchFamily="34" charset="0"/>
                <a:cs typeface="Arial" panose="020B0604020202020204" pitchFamily="34" charset="0"/>
              </a:rPr>
              <a:t>Costs arising from obtaining the necessary certificates</a:t>
            </a:r>
          </a:p>
          <a:p>
            <a:pPr lvl="2" algn="just" eaLnBrk="1" hangingPunct="1"/>
            <a:r>
              <a:rPr lang="en-US" altLang="nl-BE" sz="1600">
                <a:latin typeface="Arial" panose="020B0604020202020204" pitchFamily="34" charset="0"/>
                <a:cs typeface="Arial" panose="020B0604020202020204" pitchFamily="34" charset="0"/>
              </a:rPr>
              <a:t>Healthcare related costs: obligatory vaccinations; COVID 19 testing </a:t>
            </a:r>
          </a:p>
          <a:p>
            <a:pPr lvl="2" algn="just" eaLnBrk="1" hangingPunct="1"/>
            <a:r>
              <a:rPr lang="en-US" altLang="nl-BE" sz="1600">
                <a:latin typeface="Arial" panose="020B0604020202020204" pitchFamily="34" charset="0"/>
                <a:cs typeface="Arial" panose="020B0604020202020204" pitchFamily="34" charset="0"/>
              </a:rPr>
              <a:t>Travel insurance</a:t>
            </a:r>
          </a:p>
        </p:txBody>
      </p:sp>
    </p:spTree>
    <p:extLst>
      <p:ext uri="{BB962C8B-B14F-4D97-AF65-F5344CB8AC3E}">
        <p14:creationId xmlns:p14="http://schemas.microsoft.com/office/powerpoint/2010/main" val="139890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9013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solidFill>
                  <a:srgbClr val="3E534E"/>
                </a:solidFill>
                <a:latin typeface="Arial Black" panose="020B0A04020102020204"/>
              </a:rPr>
              <a:t>B - </a:t>
            </a:r>
            <a:r>
              <a:rPr lang="nl-NL" sz="2800" err="1">
                <a:solidFill>
                  <a:srgbClr val="3E534E"/>
                </a:solidFill>
                <a:latin typeface="Arial Black" panose="020B0A04020102020204"/>
              </a:rPr>
              <a:t>international</a:t>
            </a:r>
            <a:r>
              <a:rPr lang="nl-NL" sz="2800">
                <a:solidFill>
                  <a:srgbClr val="3E534E"/>
                </a:solidFill>
                <a:latin typeface="Arial Black" panose="020B0A04020102020204"/>
              </a:rPr>
              <a:t> </a:t>
            </a:r>
            <a:r>
              <a:rPr lang="nl-NL" sz="2800" err="1">
                <a:solidFill>
                  <a:srgbClr val="3E534E"/>
                </a:solidFill>
                <a:latin typeface="Arial Black" panose="020B0A04020102020204"/>
              </a:rPr>
              <a:t>mobility</a:t>
            </a:r>
            <a:r>
              <a:rPr lang="nl-NL" sz="2800">
                <a:solidFill>
                  <a:srgbClr val="3E534E"/>
                </a:solidFill>
                <a:latin typeface="Arial Black" panose="020B0A04020102020204"/>
              </a:rPr>
              <a:t> and </a:t>
            </a:r>
            <a:r>
              <a:rPr lang="nl-NL" sz="2800" err="1">
                <a:solidFill>
                  <a:srgbClr val="3E534E"/>
                </a:solidFill>
                <a:latin typeface="Arial Black" panose="020B0A04020102020204"/>
              </a:rPr>
              <a:t>subsistence</a:t>
            </a:r>
            <a:endParaRPr kumimoji="0" lang="en-BE" sz="28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79666" y="1614487"/>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None/>
            </a:pPr>
            <a:r>
              <a:rPr lang="en-US" altLang="nl-BE" sz="2400">
                <a:latin typeface="Arial" panose="020B0604020202020204" pitchFamily="34" charset="0"/>
                <a:cs typeface="Arial" panose="020B0604020202020204" pitchFamily="34" charset="0"/>
              </a:rPr>
              <a:t>Residential costs are costs linked to the stay abroad of Belgians or local personnel.</a:t>
            </a:r>
          </a:p>
          <a:p>
            <a:pPr lvl="1" algn="just" eaLnBrk="1" hangingPunct="1"/>
            <a:r>
              <a:rPr lang="en-US" altLang="nl-BE" sz="2000">
                <a:latin typeface="Arial" panose="020B0604020202020204" pitchFamily="34" charset="0"/>
                <a:cs typeface="Arial" panose="020B0604020202020204" pitchFamily="34" charset="0"/>
              </a:rPr>
              <a:t>Hotel accommodation costs in the partner country (indicative max. per country)</a:t>
            </a:r>
          </a:p>
          <a:p>
            <a:pPr lvl="1" algn="just" eaLnBrk="1" hangingPunct="1"/>
            <a:r>
              <a:rPr lang="en-US" altLang="nl-BE" sz="2000">
                <a:latin typeface="Arial" panose="020B0604020202020204" pitchFamily="34" charset="0"/>
                <a:cs typeface="Arial" panose="020B0604020202020204" pitchFamily="34" charset="0"/>
              </a:rPr>
              <a:t>Hotel accommodation in Belgium : indicative max. € 100 / night</a:t>
            </a:r>
          </a:p>
          <a:p>
            <a:pPr lvl="1" algn="just" eaLnBrk="1" hangingPunct="1"/>
            <a:r>
              <a:rPr lang="en-US" altLang="nl-BE" sz="2000">
                <a:latin typeface="Arial" panose="020B0604020202020204" pitchFamily="34" charset="0"/>
                <a:cs typeface="Arial" panose="020B0604020202020204" pitchFamily="34" charset="0"/>
              </a:rPr>
              <a:t>Per diem</a:t>
            </a:r>
          </a:p>
          <a:p>
            <a:pPr lvl="2" algn="just" eaLnBrk="1" hangingPunct="1"/>
            <a:r>
              <a:rPr lang="en-US" altLang="nl-BE" sz="1800">
                <a:latin typeface="Arial" panose="020B0604020202020204" pitchFamily="34" charset="0"/>
                <a:cs typeface="Arial" panose="020B0604020202020204" pitchFamily="34" charset="0"/>
              </a:rPr>
              <a:t>Calculation of the per diem: number of nights abroad</a:t>
            </a:r>
          </a:p>
          <a:p>
            <a:pPr lvl="2" algn="just" eaLnBrk="1" hangingPunct="1"/>
            <a:r>
              <a:rPr lang="en-US" altLang="nl-BE" sz="1800">
                <a:latin typeface="Arial" panose="020B0604020202020204" pitchFamily="34" charset="0"/>
                <a:cs typeface="Arial" panose="020B0604020202020204" pitchFamily="34" charset="0"/>
              </a:rPr>
              <a:t>In Belgium : € 75 / day</a:t>
            </a:r>
          </a:p>
        </p:txBody>
      </p:sp>
    </p:spTree>
    <p:extLst>
      <p:ext uri="{BB962C8B-B14F-4D97-AF65-F5344CB8AC3E}">
        <p14:creationId xmlns:p14="http://schemas.microsoft.com/office/powerpoint/2010/main" val="111235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90134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solidFill>
                  <a:srgbClr val="3E534E"/>
                </a:solidFill>
                <a:latin typeface="Arial Black" panose="020B0A04020102020204"/>
              </a:rPr>
              <a:t>B - </a:t>
            </a:r>
            <a:r>
              <a:rPr lang="nl-NL" sz="2800" err="1">
                <a:solidFill>
                  <a:srgbClr val="3E534E"/>
                </a:solidFill>
                <a:latin typeface="Arial Black" panose="020B0A04020102020204"/>
              </a:rPr>
              <a:t>personnel</a:t>
            </a:r>
            <a:r>
              <a:rPr lang="nl-NL" sz="2800">
                <a:solidFill>
                  <a:srgbClr val="3E534E"/>
                </a:solidFill>
                <a:latin typeface="Arial Black" panose="020B0A04020102020204"/>
              </a:rPr>
              <a:t> </a:t>
            </a:r>
            <a:r>
              <a:rPr lang="nl-NL" sz="2800" err="1">
                <a:solidFill>
                  <a:srgbClr val="3E534E"/>
                </a:solidFill>
                <a:latin typeface="Arial Black" panose="020B0A04020102020204"/>
              </a:rPr>
              <a:t>related</a:t>
            </a:r>
            <a:r>
              <a:rPr lang="nl-NL" sz="2800">
                <a:solidFill>
                  <a:srgbClr val="3E534E"/>
                </a:solidFill>
                <a:latin typeface="Arial Black" panose="020B0A04020102020204"/>
              </a:rPr>
              <a:t> service </a:t>
            </a:r>
            <a:r>
              <a:rPr lang="nl-NL" sz="2800" err="1">
                <a:solidFill>
                  <a:srgbClr val="3E534E"/>
                </a:solidFill>
                <a:latin typeface="Arial Black" panose="020B0A04020102020204"/>
              </a:rPr>
              <a:t>contracts</a:t>
            </a:r>
            <a:endParaRPr kumimoji="0" lang="en-BE" sz="28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t>Service contracts should be linked to project activities and support operational activities. Operational budget consisting mainly of service contracts would be very questionable.</a:t>
            </a:r>
          </a:p>
          <a:p>
            <a:pPr marL="0" indent="0" algn="just">
              <a:buNone/>
            </a:pPr>
            <a:endParaRPr lang="en-US" sz="2000"/>
          </a:p>
          <a:p>
            <a:pPr marL="0" indent="0" algn="just">
              <a:buNone/>
            </a:pPr>
            <a:r>
              <a:rPr lang="en-US" sz="2000"/>
              <a:t>Type of service contracts:</a:t>
            </a:r>
          </a:p>
          <a:p>
            <a:pPr algn="just"/>
            <a:r>
              <a:rPr lang="en-US" sz="2000"/>
              <a:t>Technical or non-technical ad-hoc support services (lab work, data collection and basic analysis)</a:t>
            </a:r>
          </a:p>
          <a:p>
            <a:pPr algn="just"/>
            <a:r>
              <a:rPr lang="en-US" sz="2000"/>
              <a:t>Consultants only selectively if no institutional experts nor Flemish expertise available or too costly (travel)</a:t>
            </a:r>
          </a:p>
        </p:txBody>
      </p:sp>
    </p:spTree>
    <p:extLst>
      <p:ext uri="{BB962C8B-B14F-4D97-AF65-F5344CB8AC3E}">
        <p14:creationId xmlns:p14="http://schemas.microsoft.com/office/powerpoint/2010/main" val="355721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051766-8716-FE5F-EE21-BF90FBFE6033}"/>
              </a:ext>
            </a:extLst>
          </p:cNvPr>
          <p:cNvSpPr/>
          <p:nvPr/>
        </p:nvSpPr>
        <p:spPr>
          <a:xfrm>
            <a:off x="-389619" y="532998"/>
            <a:ext cx="834657" cy="83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6"/>
              </a:solidFill>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3F26CB-6D41-A2A4-3D6A-CEC36C727BEA}"/>
              </a:ext>
            </a:extLst>
          </p:cNvPr>
          <p:cNvSpPr txBox="1"/>
          <p:nvPr/>
        </p:nvSpPr>
        <p:spPr>
          <a:xfrm>
            <a:off x="979666" y="635913"/>
            <a:ext cx="5607401" cy="1200329"/>
          </a:xfrm>
          <a:prstGeom prst="rect">
            <a:avLst/>
          </a:prstGeom>
          <a:noFill/>
        </p:spPr>
        <p:txBody>
          <a:bodyPr wrap="square" rtlCol="0">
            <a:spAutoFit/>
          </a:bodyPr>
          <a:lstStyle/>
          <a:p>
            <a:r>
              <a:rPr lang="nl-NL" sz="3600">
                <a:solidFill>
                  <a:schemeClr val="bg2"/>
                </a:solidFill>
                <a:latin typeface="+mj-lt"/>
              </a:rPr>
              <a:t>Summary</a:t>
            </a:r>
            <a:endParaRPr lang="en-BE" sz="3600">
              <a:solidFill>
                <a:schemeClr val="accent1"/>
              </a:solidFill>
              <a:latin typeface="+mj-lt"/>
            </a:endParaRPr>
          </a:p>
          <a:p>
            <a:endParaRPr lang="en-BE" sz="3600">
              <a:solidFill>
                <a:schemeClr val="bg2"/>
              </a:solidFill>
              <a:latin typeface="+mj-lt"/>
            </a:endParaRPr>
          </a:p>
        </p:txBody>
      </p:sp>
      <p:sp>
        <p:nvSpPr>
          <p:cNvPr id="16" name="TextBox 15">
            <a:extLst>
              <a:ext uri="{FF2B5EF4-FFF2-40B4-BE49-F238E27FC236}">
                <a16:creationId xmlns:a16="http://schemas.microsoft.com/office/drawing/2014/main" id="{4803F87F-A5F6-03CD-7268-A1890131D392}"/>
              </a:ext>
            </a:extLst>
          </p:cNvPr>
          <p:cNvSpPr txBox="1"/>
          <p:nvPr/>
        </p:nvSpPr>
        <p:spPr>
          <a:xfrm>
            <a:off x="979667" y="1970798"/>
            <a:ext cx="5348720" cy="3966022"/>
          </a:xfrm>
          <a:prstGeom prst="rect">
            <a:avLst/>
          </a:prstGeom>
          <a:noFill/>
        </p:spPr>
        <p:txBody>
          <a:bodyPr wrap="square" rtlCol="0">
            <a:spAutoFit/>
          </a:bodyPr>
          <a:lstStyle/>
          <a:p>
            <a:pPr eaLnBrk="1" hangingPunct="1">
              <a:spcBef>
                <a:spcPct val="0"/>
              </a:spcBef>
              <a:buFont typeface="Calibri" panose="020F0502020204030204" pitchFamily="34" charset="0"/>
              <a:buAutoNum type="arabicPeriod"/>
            </a:pPr>
            <a:r>
              <a:rPr lang="en-US" altLang="nl-BE" sz="3600" b="1">
                <a:solidFill>
                  <a:schemeClr val="bg1"/>
                </a:solidFill>
                <a:latin typeface="Arial" panose="020B0604020202020204" pitchFamily="34" charset="0"/>
              </a:rPr>
              <a:t>Introduction</a:t>
            </a:r>
          </a:p>
          <a:p>
            <a:pPr eaLnBrk="1" hangingPunct="1">
              <a:spcBef>
                <a:spcPct val="0"/>
              </a:spcBef>
            </a:pPr>
            <a:endParaRPr lang="en-US" altLang="nl-BE" sz="3600" b="1">
              <a:solidFill>
                <a:schemeClr val="bg1"/>
              </a:solidFill>
              <a:latin typeface="Arial" panose="020B0604020202020204" pitchFamily="34" charset="0"/>
            </a:endParaRPr>
          </a:p>
          <a:p>
            <a:pPr eaLnBrk="1" hangingPunct="1">
              <a:spcBef>
                <a:spcPct val="0"/>
              </a:spcBef>
            </a:pPr>
            <a:r>
              <a:rPr lang="en-US" altLang="nl-BE" sz="3600" b="1">
                <a:solidFill>
                  <a:schemeClr val="bg1"/>
                </a:solidFill>
                <a:latin typeface="Arial" panose="020B0604020202020204" pitchFamily="34" charset="0"/>
              </a:rPr>
              <a:t>2. Financial framework</a:t>
            </a:r>
          </a:p>
          <a:p>
            <a:pPr eaLnBrk="1" hangingPunct="1">
              <a:spcBef>
                <a:spcPct val="0"/>
              </a:spcBef>
              <a:buFont typeface="Calibri" panose="020F0502020204030204" pitchFamily="34" charset="0"/>
              <a:buAutoNum type="arabicPeriod"/>
            </a:pPr>
            <a:endParaRPr lang="en-US" altLang="nl-BE" sz="3600" b="1">
              <a:solidFill>
                <a:schemeClr val="bg1"/>
              </a:solidFill>
              <a:latin typeface="Arial" panose="020B0604020202020204" pitchFamily="34" charset="0"/>
            </a:endParaRPr>
          </a:p>
          <a:p>
            <a:pPr eaLnBrk="1" hangingPunct="1">
              <a:spcBef>
                <a:spcPct val="0"/>
              </a:spcBef>
            </a:pPr>
            <a:r>
              <a:rPr lang="en-US" altLang="nl-BE" sz="3600" b="1">
                <a:solidFill>
                  <a:schemeClr val="bg1"/>
                </a:solidFill>
                <a:latin typeface="Arial" panose="020B0604020202020204" pitchFamily="34" charset="0"/>
              </a:rPr>
              <a:t>3. Budget lines</a:t>
            </a:r>
          </a:p>
          <a:p>
            <a:pPr eaLnBrk="1" hangingPunct="1">
              <a:spcBef>
                <a:spcPct val="0"/>
              </a:spcBef>
              <a:buFont typeface="Calibri" panose="020F0502020204030204" pitchFamily="34" charset="0"/>
              <a:buAutoNum type="arabicPeriod"/>
            </a:pPr>
            <a:endParaRPr lang="en-US" altLang="nl-BE" sz="3600" b="1">
              <a:solidFill>
                <a:schemeClr val="bg1"/>
              </a:solidFill>
              <a:latin typeface="Arial" panose="020B0604020202020204" pitchFamily="34" charset="0"/>
            </a:endParaRPr>
          </a:p>
          <a:p>
            <a:pPr>
              <a:lnSpc>
                <a:spcPct val="107000"/>
              </a:lnSpc>
              <a:spcAft>
                <a:spcPts val="800"/>
              </a:spcAft>
            </a:pPr>
            <a:endParaRPr lang="en-BE" sz="3600" i="1">
              <a:solidFill>
                <a:schemeClr val="bg2">
                  <a:lumMod val="90000"/>
                </a:schemeClr>
              </a:solidFill>
            </a:endParaRPr>
          </a:p>
        </p:txBody>
      </p:sp>
      <p:sp>
        <p:nvSpPr>
          <p:cNvPr id="18" name="Arc 17">
            <a:extLst>
              <a:ext uri="{FF2B5EF4-FFF2-40B4-BE49-F238E27FC236}">
                <a16:creationId xmlns:a16="http://schemas.microsoft.com/office/drawing/2014/main" id="{5DE82EFF-CAB8-52FF-CF97-8AF6B8C20C64}"/>
              </a:ext>
            </a:extLst>
          </p:cNvPr>
          <p:cNvSpPr/>
          <p:nvPr/>
        </p:nvSpPr>
        <p:spPr>
          <a:xfrm rot="15300000">
            <a:off x="8182763" y="5741408"/>
            <a:ext cx="1762019" cy="1762019"/>
          </a:xfrm>
          <a:prstGeom prst="arc">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19" name="Oval 18">
            <a:extLst>
              <a:ext uri="{FF2B5EF4-FFF2-40B4-BE49-F238E27FC236}">
                <a16:creationId xmlns:a16="http://schemas.microsoft.com/office/drawing/2014/main" id="{76C53D71-B1A3-0368-CDB7-673296633808}"/>
              </a:ext>
            </a:extLst>
          </p:cNvPr>
          <p:cNvSpPr/>
          <p:nvPr/>
        </p:nvSpPr>
        <p:spPr>
          <a:xfrm>
            <a:off x="9317774" y="-1032933"/>
            <a:ext cx="9130918" cy="9130918"/>
          </a:xfrm>
          <a:prstGeom prst="ellipse">
            <a:avLst/>
          </a:prstGeom>
          <a:solidFill>
            <a:srgbClr val="B3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rgbClr val="CF7B1F"/>
              </a:solidFill>
            </a:endParaRPr>
          </a:p>
        </p:txBody>
      </p:sp>
      <p:pic>
        <p:nvPicPr>
          <p:cNvPr id="20" name="Picture 19" descr="A picture containing person, indoor&#10;&#10;Description automatically generated">
            <a:extLst>
              <a:ext uri="{FF2B5EF4-FFF2-40B4-BE49-F238E27FC236}">
                <a16:creationId xmlns:a16="http://schemas.microsoft.com/office/drawing/2014/main" id="{79C0311D-38D3-9E98-96F8-0D1455754E01}"/>
              </a:ext>
            </a:extLst>
          </p:cNvPr>
          <p:cNvPicPr>
            <a:picLocks noChangeAspect="1"/>
          </p:cNvPicPr>
          <p:nvPr/>
        </p:nvPicPr>
        <p:blipFill>
          <a:blip r:embed="rId3"/>
          <a:srcRect l="20680" t="958" r="13932" b="958"/>
          <a:stretch>
            <a:fillRect/>
          </a:stretch>
        </p:blipFill>
        <p:spPr>
          <a:xfrm>
            <a:off x="7180387" y="1108062"/>
            <a:ext cx="4792134" cy="4792134"/>
          </a:xfrm>
          <a:custGeom>
            <a:avLst/>
            <a:gdLst>
              <a:gd name="connsiteX0" fmla="*/ 2396067 w 4792134"/>
              <a:gd name="connsiteY0" fmla="*/ 0 h 4792134"/>
              <a:gd name="connsiteX1" fmla="*/ 4792134 w 4792134"/>
              <a:gd name="connsiteY1" fmla="*/ 2396067 h 4792134"/>
              <a:gd name="connsiteX2" fmla="*/ 2396067 w 4792134"/>
              <a:gd name="connsiteY2" fmla="*/ 4792134 h 4792134"/>
              <a:gd name="connsiteX3" fmla="*/ 0 w 4792134"/>
              <a:gd name="connsiteY3" fmla="*/ 2396067 h 4792134"/>
              <a:gd name="connsiteX4" fmla="*/ 2396067 w 4792134"/>
              <a:gd name="connsiteY4" fmla="*/ 0 h 479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134" h="4792134">
                <a:moveTo>
                  <a:pt x="2396067" y="0"/>
                </a:moveTo>
                <a:cubicBezTo>
                  <a:pt x="3719378" y="0"/>
                  <a:pt x="4792134" y="1072756"/>
                  <a:pt x="4792134" y="2396067"/>
                </a:cubicBezTo>
                <a:cubicBezTo>
                  <a:pt x="4792134" y="3719378"/>
                  <a:pt x="3719378" y="4792134"/>
                  <a:pt x="2396067" y="4792134"/>
                </a:cubicBezTo>
                <a:cubicBezTo>
                  <a:pt x="1072756" y="4792134"/>
                  <a:pt x="0" y="3719378"/>
                  <a:pt x="0" y="2396067"/>
                </a:cubicBezTo>
                <a:cubicBezTo>
                  <a:pt x="0" y="1072756"/>
                  <a:pt x="1072756" y="0"/>
                  <a:pt x="2396067" y="0"/>
                </a:cubicBezTo>
                <a:close/>
              </a:path>
            </a:pathLst>
          </a:custGeom>
        </p:spPr>
      </p:pic>
    </p:spTree>
    <p:extLst>
      <p:ext uri="{BB962C8B-B14F-4D97-AF65-F5344CB8AC3E}">
        <p14:creationId xmlns:p14="http://schemas.microsoft.com/office/powerpoint/2010/main" val="427347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136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C - PERSONNEL COSTS </a:t>
            </a: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t>All costs connected to the employment or subsidizing of (temporary) employees through an employment contract with the institution, within the project duration. This includes also topping-up.</a:t>
            </a:r>
          </a:p>
          <a:p>
            <a:pPr marL="0" indent="0" algn="just">
              <a:buNone/>
            </a:pPr>
            <a:endParaRPr lang="en-US" sz="2000"/>
          </a:p>
          <a:p>
            <a:pPr algn="just"/>
            <a:r>
              <a:rPr lang="en-US" sz="2000"/>
              <a:t>Academic staff that bears responsibility for the implementation of (parts of) the partner project is made available by both the Flemish universities and the partner university. </a:t>
            </a:r>
          </a:p>
          <a:p>
            <a:pPr marL="0" indent="0" algn="just">
              <a:buNone/>
            </a:pPr>
            <a:endParaRPr lang="en-US" sz="2000"/>
          </a:p>
          <a:p>
            <a:pPr algn="just"/>
            <a:r>
              <a:rPr lang="nl-NL" sz="2000" err="1">
                <a:latin typeface="Arial" panose="020B0604020202020204" pitchFamily="34" charset="0"/>
                <a:cs typeface="Arial" panose="020B0604020202020204" pitchFamily="34" charset="0"/>
              </a:rPr>
              <a:t>All</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personnel</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costs</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outside</a:t>
            </a:r>
            <a:r>
              <a:rPr lang="nl-NL" sz="2000">
                <a:latin typeface="Arial" panose="020B0604020202020204" pitchFamily="34" charset="0"/>
                <a:cs typeface="Arial" panose="020B0604020202020204" pitchFamily="34" charset="0"/>
              </a:rPr>
              <a:t> of </a:t>
            </a:r>
            <a:r>
              <a:rPr lang="nl-NL" sz="2000" err="1">
                <a:latin typeface="Arial" panose="020B0604020202020204" pitchFamily="34" charset="0"/>
                <a:cs typeface="Arial" panose="020B0604020202020204" pitchFamily="34" charset="0"/>
              </a:rPr>
              <a:t>an</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employment</a:t>
            </a:r>
            <a:r>
              <a:rPr lang="nl-NL" sz="2000">
                <a:latin typeface="Arial" panose="020B0604020202020204" pitchFamily="34" charset="0"/>
                <a:cs typeface="Arial" panose="020B0604020202020204" pitchFamily="34" charset="0"/>
              </a:rPr>
              <a:t> contract (service </a:t>
            </a:r>
            <a:r>
              <a:rPr lang="nl-NL" sz="2000" err="1">
                <a:latin typeface="Arial" panose="020B0604020202020204" pitchFamily="34" charset="0"/>
                <a:cs typeface="Arial" panose="020B0604020202020204" pitchFamily="34" charset="0"/>
              </a:rPr>
              <a:t>contracts</a:t>
            </a:r>
            <a:r>
              <a:rPr lang="nl-NL" sz="2000">
                <a:latin typeface="Arial" panose="020B0604020202020204" pitchFamily="34" charset="0"/>
                <a:cs typeface="Arial" panose="020B0604020202020204" pitchFamily="34" charset="0"/>
              </a:rPr>
              <a:t>, …) are part of budget </a:t>
            </a:r>
            <a:r>
              <a:rPr lang="nl-NL" sz="2000" err="1">
                <a:latin typeface="Arial" panose="020B0604020202020204" pitchFamily="34" charset="0"/>
                <a:cs typeface="Arial" panose="020B0604020202020204" pitchFamily="34" charset="0"/>
              </a:rPr>
              <a:t>category</a:t>
            </a:r>
            <a:r>
              <a:rPr lang="nl-NL" sz="2000">
                <a:latin typeface="Arial" panose="020B0604020202020204" pitchFamily="34" charset="0"/>
                <a:cs typeface="Arial" panose="020B0604020202020204" pitchFamily="34" charset="0"/>
              </a:rPr>
              <a:t> ‘B. </a:t>
            </a:r>
            <a:r>
              <a:rPr lang="nl-NL" sz="2000" err="1">
                <a:latin typeface="Arial" panose="020B0604020202020204" pitchFamily="34" charset="0"/>
                <a:cs typeface="Arial" panose="020B0604020202020204" pitchFamily="34" charset="0"/>
              </a:rPr>
              <a:t>Operational</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Costs</a:t>
            </a:r>
            <a:r>
              <a:rPr lang="nl-NL" sz="2000">
                <a:latin typeface="Arial" panose="020B0604020202020204" pitchFamily="34" charset="0"/>
                <a:cs typeface="Arial" panose="020B0604020202020204" pitchFamily="34" charset="0"/>
              </a:rPr>
              <a:t>’.</a:t>
            </a:r>
            <a:endParaRPr lang="en-BE" sz="2000">
              <a:latin typeface="Arial" panose="020B0604020202020204" pitchFamily="34" charset="0"/>
              <a:cs typeface="Arial" panose="020B0604020202020204" pitchFamily="34" charset="0"/>
            </a:endParaRPr>
          </a:p>
          <a:p>
            <a:pPr marL="0" indent="0" algn="just">
              <a:buNone/>
            </a:pPr>
            <a:endParaRPr lang="en-US" sz="2000"/>
          </a:p>
        </p:txBody>
      </p:sp>
    </p:spTree>
    <p:extLst>
      <p:ext uri="{BB962C8B-B14F-4D97-AF65-F5344CB8AC3E}">
        <p14:creationId xmlns:p14="http://schemas.microsoft.com/office/powerpoint/2010/main" val="349269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D1CB9BF-09C0-4BF3-BAC8-9B1361F952F8}"/>
              </a:ext>
            </a:extLst>
          </p:cNvPr>
          <p:cNvSpPr>
            <a:spLocks noGrp="1"/>
          </p:cNvSpPr>
          <p:nvPr>
            <p:ph idx="1"/>
          </p:nvPr>
        </p:nvSpPr>
        <p:spPr>
          <a:xfrm>
            <a:off x="1845013" y="344162"/>
            <a:ext cx="8365786" cy="1163627"/>
          </a:xfrm>
        </p:spPr>
        <p:txBody>
          <a:bodyPr/>
          <a:lstStyle/>
          <a:p>
            <a:r>
              <a:rPr lang="nl-NL" sz="3200">
                <a:solidFill>
                  <a:srgbClr val="3E534E"/>
                </a:solidFill>
                <a:latin typeface="Arial Black" panose="020B0A04020102020204"/>
                <a:cs typeface="Arial" panose="020B0604020202020204" pitchFamily="34" charset="0"/>
              </a:rPr>
              <a:t>C - </a:t>
            </a:r>
            <a:r>
              <a:rPr lang="nl-NL" sz="3200">
                <a:solidFill>
                  <a:srgbClr val="3E534E"/>
                </a:solidFill>
                <a:latin typeface="Arial Black" panose="020B0A04020102020204"/>
              </a:rPr>
              <a:t>PERSONNEL COSTS </a:t>
            </a:r>
            <a:endParaRPr lang="nl-NL" sz="3200">
              <a:solidFill>
                <a:srgbClr val="3E534E"/>
              </a:solidFill>
              <a:latin typeface="Arial Black" panose="020B0A04020102020204"/>
              <a:cs typeface="Arial" panose="020B0604020202020204" pitchFamily="34" charset="0"/>
            </a:endParaRPr>
          </a:p>
        </p:txBody>
      </p:sp>
      <p:graphicFrame>
        <p:nvGraphicFramePr>
          <p:cNvPr id="4" name="Tabel 3">
            <a:extLst>
              <a:ext uri="{FF2B5EF4-FFF2-40B4-BE49-F238E27FC236}">
                <a16:creationId xmlns:a16="http://schemas.microsoft.com/office/drawing/2014/main" id="{3713458E-A6F3-4FB7-3DC1-4E99DB36AE68}"/>
              </a:ext>
            </a:extLst>
          </p:cNvPr>
          <p:cNvGraphicFramePr>
            <a:graphicFrameLocks noGrp="1"/>
          </p:cNvGraphicFramePr>
          <p:nvPr>
            <p:extLst>
              <p:ext uri="{D42A27DB-BD31-4B8C-83A1-F6EECF244321}">
                <p14:modId xmlns:p14="http://schemas.microsoft.com/office/powerpoint/2010/main" val="1485666083"/>
              </p:ext>
            </p:extLst>
          </p:nvPr>
        </p:nvGraphicFramePr>
        <p:xfrm>
          <a:off x="731821" y="1224542"/>
          <a:ext cx="10728354" cy="1402080"/>
        </p:xfrm>
        <a:graphic>
          <a:graphicData uri="http://schemas.openxmlformats.org/drawingml/2006/table">
            <a:tbl>
              <a:tblPr firstRow="1" bandRow="1">
                <a:tableStyleId>{7DF18680-E054-41AD-8BC1-D1AEF772440D}</a:tableStyleId>
              </a:tblPr>
              <a:tblGrid>
                <a:gridCol w="3841017">
                  <a:extLst>
                    <a:ext uri="{9D8B030D-6E8A-4147-A177-3AD203B41FA5}">
                      <a16:colId xmlns:a16="http://schemas.microsoft.com/office/drawing/2014/main" val="6685838"/>
                    </a:ext>
                  </a:extLst>
                </a:gridCol>
                <a:gridCol w="6887337">
                  <a:extLst>
                    <a:ext uri="{9D8B030D-6E8A-4147-A177-3AD203B41FA5}">
                      <a16:colId xmlns:a16="http://schemas.microsoft.com/office/drawing/2014/main" val="2215053829"/>
                    </a:ext>
                  </a:extLst>
                </a:gridCol>
              </a:tblGrid>
              <a:tr h="370840">
                <a:tc gridSpan="2">
                  <a:txBody>
                    <a:bodyPr/>
                    <a:lstStyle/>
                    <a:p>
                      <a:r>
                        <a:rPr lang="nl-NL" sz="2000"/>
                        <a:t>C.1. </a:t>
                      </a:r>
                      <a:r>
                        <a:rPr lang="nl-NL" sz="2000" err="1"/>
                        <a:t>Employment</a:t>
                      </a:r>
                      <a:r>
                        <a:rPr lang="nl-NL" sz="2000"/>
                        <a:t> </a:t>
                      </a:r>
                      <a:r>
                        <a:rPr lang="nl-NL" sz="2000" err="1"/>
                        <a:t>Contracts</a:t>
                      </a:r>
                      <a:endParaRPr lang="en-BE" sz="2000">
                        <a:latin typeface="Arial" panose="020B0604020202020204" pitchFamily="34" charset="0"/>
                        <a:cs typeface="Arial" panose="020B0604020202020204" pitchFamily="34" charset="0"/>
                      </a:endParaRPr>
                    </a:p>
                  </a:txBody>
                  <a:tcPr/>
                </a:tc>
                <a:tc hMerge="1">
                  <a:txBody>
                    <a:bodyPr/>
                    <a:lstStyle/>
                    <a:p>
                      <a:endParaRPr lang="en-BE"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7133018"/>
                  </a:ext>
                </a:extLst>
              </a:tr>
              <a:tr h="370840">
                <a:tc>
                  <a:txBody>
                    <a:bodyPr/>
                    <a:lstStyle/>
                    <a:p>
                      <a:r>
                        <a:rPr lang="nl-NL" sz="2000"/>
                        <a:t>Definition</a:t>
                      </a:r>
                      <a:endParaRPr lang="en-BE" sz="2000">
                        <a:latin typeface="Arial" panose="020B0604020202020204" pitchFamily="34" charset="0"/>
                        <a:cs typeface="Arial" panose="020B0604020202020204" pitchFamily="34" charset="0"/>
                      </a:endParaRPr>
                    </a:p>
                  </a:txBody>
                  <a:tcPr/>
                </a:tc>
                <a:tc>
                  <a:txBody>
                    <a:bodyPr/>
                    <a:lstStyle/>
                    <a:p>
                      <a:r>
                        <a:rPr lang="nl-BE" sz="2000" kern="1200" err="1">
                          <a:solidFill>
                            <a:schemeClr val="dk1"/>
                          </a:solidFill>
                          <a:effectLst/>
                        </a:rPr>
                        <a:t>All</a:t>
                      </a:r>
                      <a:r>
                        <a:rPr lang="nl-BE" sz="2000" kern="1200">
                          <a:solidFill>
                            <a:schemeClr val="dk1"/>
                          </a:solidFill>
                          <a:effectLst/>
                        </a:rPr>
                        <a:t> </a:t>
                      </a:r>
                      <a:r>
                        <a:rPr lang="nl-BE" sz="2000" kern="1200" err="1">
                          <a:solidFill>
                            <a:schemeClr val="dk1"/>
                          </a:solidFill>
                          <a:effectLst/>
                        </a:rPr>
                        <a:t>costs</a:t>
                      </a:r>
                      <a:r>
                        <a:rPr lang="nl-BE" sz="2000" kern="1200">
                          <a:solidFill>
                            <a:schemeClr val="dk1"/>
                          </a:solidFill>
                          <a:effectLst/>
                        </a:rPr>
                        <a:t> </a:t>
                      </a:r>
                      <a:r>
                        <a:rPr lang="nl-BE" sz="2000" kern="1200" err="1">
                          <a:solidFill>
                            <a:schemeClr val="dk1"/>
                          </a:solidFill>
                          <a:effectLst/>
                        </a:rPr>
                        <a:t>connected</a:t>
                      </a:r>
                      <a:r>
                        <a:rPr lang="nl-BE" sz="2000" kern="1200">
                          <a:solidFill>
                            <a:schemeClr val="dk1"/>
                          </a:solidFill>
                          <a:effectLst/>
                        </a:rPr>
                        <a:t> </a:t>
                      </a:r>
                      <a:r>
                        <a:rPr lang="nl-BE" sz="2000" kern="1200" err="1">
                          <a:solidFill>
                            <a:schemeClr val="dk1"/>
                          </a:solidFill>
                          <a:effectLst/>
                        </a:rPr>
                        <a:t>to</a:t>
                      </a:r>
                      <a:r>
                        <a:rPr lang="nl-BE" sz="2000" kern="1200">
                          <a:solidFill>
                            <a:schemeClr val="dk1"/>
                          </a:solidFill>
                          <a:effectLst/>
                        </a:rPr>
                        <a:t> </a:t>
                      </a:r>
                      <a:r>
                        <a:rPr lang="nl-BE" sz="2000" kern="1200" err="1">
                          <a:solidFill>
                            <a:schemeClr val="dk1"/>
                          </a:solidFill>
                          <a:effectLst/>
                        </a:rPr>
                        <a:t>the</a:t>
                      </a:r>
                      <a:r>
                        <a:rPr lang="nl-BE" sz="2000" kern="1200">
                          <a:solidFill>
                            <a:schemeClr val="dk1"/>
                          </a:solidFill>
                          <a:effectLst/>
                        </a:rPr>
                        <a:t> </a:t>
                      </a:r>
                      <a:r>
                        <a:rPr lang="nl-BE" sz="2000" kern="1200" err="1">
                          <a:solidFill>
                            <a:schemeClr val="dk1"/>
                          </a:solidFill>
                          <a:effectLst/>
                        </a:rPr>
                        <a:t>employment</a:t>
                      </a:r>
                      <a:r>
                        <a:rPr lang="nl-BE" sz="2000" kern="1200">
                          <a:solidFill>
                            <a:schemeClr val="dk1"/>
                          </a:solidFill>
                          <a:effectLst/>
                        </a:rPr>
                        <a:t> or </a:t>
                      </a:r>
                      <a:r>
                        <a:rPr lang="nl-BE" sz="2000" kern="1200" err="1">
                          <a:solidFill>
                            <a:schemeClr val="dk1"/>
                          </a:solidFill>
                          <a:effectLst/>
                        </a:rPr>
                        <a:t>subsidizing</a:t>
                      </a:r>
                      <a:r>
                        <a:rPr lang="nl-BE" sz="2000" kern="1200">
                          <a:solidFill>
                            <a:schemeClr val="dk1"/>
                          </a:solidFill>
                          <a:effectLst/>
                        </a:rPr>
                        <a:t> of (</a:t>
                      </a:r>
                      <a:r>
                        <a:rPr lang="nl-BE" sz="2000" kern="1200" err="1">
                          <a:solidFill>
                            <a:schemeClr val="dk1"/>
                          </a:solidFill>
                          <a:effectLst/>
                        </a:rPr>
                        <a:t>temporary</a:t>
                      </a:r>
                      <a:r>
                        <a:rPr lang="nl-BE" sz="2000" kern="1200">
                          <a:solidFill>
                            <a:schemeClr val="dk1"/>
                          </a:solidFill>
                          <a:effectLst/>
                        </a:rPr>
                        <a:t>) employees </a:t>
                      </a:r>
                      <a:r>
                        <a:rPr lang="nl-BE" sz="2000" kern="1200" err="1">
                          <a:solidFill>
                            <a:schemeClr val="dk1"/>
                          </a:solidFill>
                          <a:effectLst/>
                        </a:rPr>
                        <a:t>through</a:t>
                      </a:r>
                      <a:r>
                        <a:rPr lang="nl-BE" sz="2000" kern="1200">
                          <a:solidFill>
                            <a:schemeClr val="dk1"/>
                          </a:solidFill>
                          <a:effectLst/>
                        </a:rPr>
                        <a:t> </a:t>
                      </a:r>
                      <a:r>
                        <a:rPr lang="nl-BE" sz="2000" kern="1200" err="1">
                          <a:solidFill>
                            <a:schemeClr val="dk1"/>
                          </a:solidFill>
                          <a:effectLst/>
                        </a:rPr>
                        <a:t>an</a:t>
                      </a:r>
                      <a:r>
                        <a:rPr lang="nl-BE" sz="2000" kern="1200">
                          <a:solidFill>
                            <a:schemeClr val="dk1"/>
                          </a:solidFill>
                          <a:effectLst/>
                        </a:rPr>
                        <a:t> </a:t>
                      </a:r>
                      <a:r>
                        <a:rPr lang="nl-BE" sz="2000" kern="1200" err="1">
                          <a:solidFill>
                            <a:schemeClr val="dk1"/>
                          </a:solidFill>
                          <a:effectLst/>
                        </a:rPr>
                        <a:t>employment</a:t>
                      </a:r>
                      <a:r>
                        <a:rPr lang="nl-BE" sz="2000" kern="1200">
                          <a:solidFill>
                            <a:schemeClr val="dk1"/>
                          </a:solidFill>
                          <a:effectLst/>
                        </a:rPr>
                        <a:t> contract </a:t>
                      </a:r>
                      <a:r>
                        <a:rPr lang="nl-BE" sz="2000" kern="1200" err="1">
                          <a:solidFill>
                            <a:schemeClr val="dk1"/>
                          </a:solidFill>
                          <a:effectLst/>
                        </a:rPr>
                        <a:t>with</a:t>
                      </a:r>
                      <a:r>
                        <a:rPr lang="nl-BE" sz="2000" kern="1200">
                          <a:solidFill>
                            <a:schemeClr val="dk1"/>
                          </a:solidFill>
                          <a:effectLst/>
                        </a:rPr>
                        <a:t> </a:t>
                      </a:r>
                      <a:r>
                        <a:rPr lang="nl-BE" sz="2000" kern="1200" err="1">
                          <a:solidFill>
                            <a:schemeClr val="dk1"/>
                          </a:solidFill>
                          <a:effectLst/>
                        </a:rPr>
                        <a:t>the</a:t>
                      </a:r>
                      <a:r>
                        <a:rPr lang="nl-BE" sz="2000" kern="1200">
                          <a:solidFill>
                            <a:schemeClr val="dk1"/>
                          </a:solidFill>
                          <a:effectLst/>
                        </a:rPr>
                        <a:t> </a:t>
                      </a:r>
                      <a:r>
                        <a:rPr lang="nl-BE" sz="2000" kern="1200" err="1">
                          <a:solidFill>
                            <a:schemeClr val="dk1"/>
                          </a:solidFill>
                          <a:effectLst/>
                        </a:rPr>
                        <a:t>institution</a:t>
                      </a:r>
                      <a:r>
                        <a:rPr lang="nl-BE" sz="2000" kern="1200">
                          <a:solidFill>
                            <a:schemeClr val="dk1"/>
                          </a:solidFill>
                          <a:effectLst/>
                        </a:rPr>
                        <a:t>, </a:t>
                      </a:r>
                      <a:r>
                        <a:rPr lang="nl-BE" sz="2000" kern="1200" err="1">
                          <a:solidFill>
                            <a:schemeClr val="dk1"/>
                          </a:solidFill>
                          <a:effectLst/>
                        </a:rPr>
                        <a:t>within</a:t>
                      </a:r>
                      <a:r>
                        <a:rPr lang="nl-BE" sz="2000" kern="1200">
                          <a:solidFill>
                            <a:schemeClr val="dk1"/>
                          </a:solidFill>
                          <a:effectLst/>
                        </a:rPr>
                        <a:t> </a:t>
                      </a:r>
                      <a:r>
                        <a:rPr lang="nl-BE" sz="2000" kern="1200" err="1">
                          <a:solidFill>
                            <a:schemeClr val="dk1"/>
                          </a:solidFill>
                          <a:effectLst/>
                        </a:rPr>
                        <a:t>the</a:t>
                      </a:r>
                      <a:r>
                        <a:rPr lang="nl-BE" sz="2000" kern="1200">
                          <a:solidFill>
                            <a:schemeClr val="dk1"/>
                          </a:solidFill>
                          <a:effectLst/>
                        </a:rPr>
                        <a:t> project </a:t>
                      </a:r>
                      <a:r>
                        <a:rPr lang="nl-BE" sz="2000" kern="1200" err="1">
                          <a:solidFill>
                            <a:schemeClr val="dk1"/>
                          </a:solidFill>
                          <a:effectLst/>
                        </a:rPr>
                        <a:t>duration</a:t>
                      </a:r>
                      <a:r>
                        <a:rPr lang="nl-BE" sz="2000" kern="1200">
                          <a:solidFill>
                            <a:schemeClr val="dk1"/>
                          </a:solidFill>
                          <a:effectLst/>
                        </a:rPr>
                        <a:t>. </a:t>
                      </a:r>
                      <a:endParaRPr lang="fr-BE" sz="200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16601993"/>
                  </a:ext>
                </a:extLst>
              </a:tr>
            </a:tbl>
          </a:graphicData>
        </a:graphic>
      </p:graphicFrame>
      <p:graphicFrame>
        <p:nvGraphicFramePr>
          <p:cNvPr id="5" name="Tabel 6">
            <a:extLst>
              <a:ext uri="{FF2B5EF4-FFF2-40B4-BE49-F238E27FC236}">
                <a16:creationId xmlns:a16="http://schemas.microsoft.com/office/drawing/2014/main" id="{09BEE0A4-1635-338A-72EF-68E3D51561A9}"/>
              </a:ext>
            </a:extLst>
          </p:cNvPr>
          <p:cNvGraphicFramePr>
            <a:graphicFrameLocks noGrp="1"/>
          </p:cNvGraphicFramePr>
          <p:nvPr>
            <p:extLst>
              <p:ext uri="{D42A27DB-BD31-4B8C-83A1-F6EECF244321}">
                <p14:modId xmlns:p14="http://schemas.microsoft.com/office/powerpoint/2010/main" val="279916079"/>
              </p:ext>
            </p:extLst>
          </p:nvPr>
        </p:nvGraphicFramePr>
        <p:xfrm>
          <a:off x="731821" y="2982000"/>
          <a:ext cx="10728354" cy="3362738"/>
        </p:xfrm>
        <a:graphic>
          <a:graphicData uri="http://schemas.openxmlformats.org/drawingml/2006/table">
            <a:tbl>
              <a:tblPr firstRow="1" bandRow="1">
                <a:tableStyleId>{7DF18680-E054-41AD-8BC1-D1AEF772440D}</a:tableStyleId>
              </a:tblPr>
              <a:tblGrid>
                <a:gridCol w="3841017">
                  <a:extLst>
                    <a:ext uri="{9D8B030D-6E8A-4147-A177-3AD203B41FA5}">
                      <a16:colId xmlns:a16="http://schemas.microsoft.com/office/drawing/2014/main" val="1578579766"/>
                    </a:ext>
                  </a:extLst>
                </a:gridCol>
                <a:gridCol w="6887337">
                  <a:extLst>
                    <a:ext uri="{9D8B030D-6E8A-4147-A177-3AD203B41FA5}">
                      <a16:colId xmlns:a16="http://schemas.microsoft.com/office/drawing/2014/main" val="2564982902"/>
                    </a:ext>
                  </a:extLst>
                </a:gridCol>
              </a:tblGrid>
              <a:tr h="528098">
                <a:tc gridSpan="2">
                  <a:txBody>
                    <a:bodyPr/>
                    <a:lstStyle/>
                    <a:p>
                      <a:r>
                        <a:rPr lang="nl-NL" sz="2000"/>
                        <a:t>C.2. </a:t>
                      </a:r>
                      <a:r>
                        <a:rPr lang="nl-NL" sz="2000" err="1"/>
                        <a:t>Topping</a:t>
                      </a:r>
                      <a:r>
                        <a:rPr lang="nl-NL" sz="2000"/>
                        <a:t>-up</a:t>
                      </a:r>
                      <a:endParaRPr lang="en-BE" sz="2000">
                        <a:latin typeface="Arial" panose="020B0604020202020204" pitchFamily="34" charset="0"/>
                        <a:cs typeface="Arial" panose="020B0604020202020204" pitchFamily="34" charset="0"/>
                      </a:endParaRPr>
                    </a:p>
                  </a:txBody>
                  <a:tcPr/>
                </a:tc>
                <a:tc hMerge="1">
                  <a:txBody>
                    <a:bodyPr/>
                    <a:lstStyle/>
                    <a:p>
                      <a:endParaRPr lang="en-BE"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5466515"/>
                  </a:ext>
                </a:extLst>
              </a:tr>
              <a:tr h="2559243">
                <a:tc>
                  <a:txBody>
                    <a:bodyPr/>
                    <a:lstStyle/>
                    <a:p>
                      <a:r>
                        <a:rPr lang="nl-NL" sz="2000"/>
                        <a:t>Definition and </a:t>
                      </a:r>
                      <a:r>
                        <a:rPr lang="nl-NL" sz="2000" err="1"/>
                        <a:t>general</a:t>
                      </a:r>
                      <a:r>
                        <a:rPr lang="nl-NL" sz="2000"/>
                        <a:t> </a:t>
                      </a:r>
                      <a:r>
                        <a:rPr lang="nl-NL" sz="2000" err="1"/>
                        <a:t>principles</a:t>
                      </a:r>
                      <a:endParaRPr lang="en-BE" sz="2000">
                        <a:latin typeface="Arial" panose="020B0604020202020204" pitchFamily="34"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kern="1200">
                          <a:solidFill>
                            <a:schemeClr val="dk1"/>
                          </a:solidFill>
                          <a:effectLst/>
                        </a:rPr>
                        <a:t>Supplement to the salary of university staff involved in the project</a:t>
                      </a:r>
                    </a:p>
                    <a:p>
                      <a:pPr marL="342900" indent="-342900">
                        <a:buFont typeface="Arial" panose="020B0604020202020204" pitchFamily="34" charset="0"/>
                        <a:buChar char="•"/>
                      </a:pPr>
                      <a:endParaRPr lang="en-US" sz="2000" kern="1200">
                        <a:solidFill>
                          <a:schemeClr val="dk1"/>
                        </a:solidFill>
                        <a:effectLst/>
                      </a:endParaRPr>
                    </a:p>
                    <a:p>
                      <a:pPr marL="342900" indent="-342900">
                        <a:buFont typeface="Arial" panose="020B0604020202020204" pitchFamily="34" charset="0"/>
                        <a:buChar char="•"/>
                      </a:pPr>
                      <a:r>
                        <a:rPr lang="en-US" sz="2000" kern="1200">
                          <a:solidFill>
                            <a:schemeClr val="dk1"/>
                          </a:solidFill>
                          <a:effectLst/>
                        </a:rPr>
                        <a:t>Indicative max. 40% of gross salary</a:t>
                      </a:r>
                    </a:p>
                    <a:p>
                      <a:pPr marL="342900" indent="-342900">
                        <a:buFont typeface="Arial" panose="020B0604020202020204" pitchFamily="34" charset="0"/>
                        <a:buChar char="•"/>
                      </a:pPr>
                      <a:r>
                        <a:rPr lang="en-US" sz="2000" kern="1200">
                          <a:solidFill>
                            <a:schemeClr val="dk1"/>
                          </a:solidFill>
                          <a:effectLst/>
                        </a:rPr>
                        <a:t>Justification: salary slip</a:t>
                      </a:r>
                    </a:p>
                    <a:p>
                      <a:pPr marL="342900" indent="-342900">
                        <a:buFont typeface="Arial" panose="020B0604020202020204" pitchFamily="34" charset="0"/>
                        <a:buChar char="•"/>
                      </a:pPr>
                      <a:r>
                        <a:rPr lang="en-US" sz="2000" kern="1200">
                          <a:solidFill>
                            <a:schemeClr val="dk1"/>
                          </a:solidFill>
                          <a:effectLst/>
                        </a:rPr>
                        <a:t>To be kept to a minimum → standard academic responsibilities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a:latin typeface="Arial" panose="020B0604020202020204" pitchFamily="34" charset="0"/>
                          <a:cs typeface="Arial" panose="020B0604020202020204" pitchFamily="34" charset="0"/>
                        </a:rPr>
                        <a:t>Persons </a:t>
                      </a:r>
                      <a:r>
                        <a:rPr lang="nl-NL" sz="2000" err="1">
                          <a:latin typeface="Arial" panose="020B0604020202020204" pitchFamily="34" charset="0"/>
                          <a:cs typeface="Arial" panose="020B0604020202020204" pitchFamily="34" charset="0"/>
                        </a:rPr>
                        <a:t>that</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will</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receive</a:t>
                      </a:r>
                      <a:r>
                        <a:rPr lang="nl-NL" sz="2000">
                          <a:latin typeface="Arial" panose="020B0604020202020204" pitchFamily="34" charset="0"/>
                          <a:cs typeface="Arial" panose="020B0604020202020204" pitchFamily="34" charset="0"/>
                        </a:rPr>
                        <a:t> a </a:t>
                      </a:r>
                      <a:r>
                        <a:rPr lang="nl-NL" sz="2000" err="1">
                          <a:latin typeface="Arial" panose="020B0604020202020204" pitchFamily="34" charset="0"/>
                          <a:cs typeface="Arial" panose="020B0604020202020204" pitchFamily="34" charset="0"/>
                        </a:rPr>
                        <a:t>topping</a:t>
                      </a:r>
                      <a:r>
                        <a:rPr lang="nl-NL" sz="2000">
                          <a:latin typeface="Arial" panose="020B0604020202020204" pitchFamily="34" charset="0"/>
                          <a:cs typeface="Arial" panose="020B0604020202020204" pitchFamily="34" charset="0"/>
                        </a:rPr>
                        <a:t> up are </a:t>
                      </a:r>
                      <a:r>
                        <a:rPr lang="nl-NL" sz="2000" err="1">
                          <a:latin typeface="Arial" panose="020B0604020202020204" pitchFamily="34" charset="0"/>
                          <a:cs typeface="Arial" panose="020B0604020202020204" pitchFamily="34" charset="0"/>
                        </a:rPr>
                        <a:t>to</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be</a:t>
                      </a:r>
                      <a:r>
                        <a:rPr lang="nl-NL" sz="2000">
                          <a:latin typeface="Arial" panose="020B0604020202020204" pitchFamily="34" charset="0"/>
                          <a:cs typeface="Arial" panose="020B0604020202020204" pitchFamily="34" charset="0"/>
                        </a:rPr>
                        <a:t> </a:t>
                      </a:r>
                      <a:r>
                        <a:rPr lang="nl-NL" sz="2000" err="1">
                          <a:latin typeface="Arial" panose="020B0604020202020204" pitchFamily="34" charset="0"/>
                          <a:cs typeface="Arial" panose="020B0604020202020204" pitchFamily="34" charset="0"/>
                        </a:rPr>
                        <a:t>listed</a:t>
                      </a:r>
                      <a:r>
                        <a:rPr lang="nl-NL" sz="2000">
                          <a:latin typeface="Arial" panose="020B0604020202020204" pitchFamily="34" charset="0"/>
                          <a:cs typeface="Arial" panose="020B0604020202020204" pitchFamily="34" charset="0"/>
                        </a:rPr>
                        <a:t> in </a:t>
                      </a:r>
                      <a:r>
                        <a:rPr lang="nl-NL" sz="2000" err="1">
                          <a:latin typeface="Arial" panose="020B0604020202020204" pitchFamily="34" charset="0"/>
                          <a:cs typeface="Arial" panose="020B0604020202020204" pitchFamily="34" charset="0"/>
                        </a:rPr>
                        <a:t>the</a:t>
                      </a:r>
                      <a:r>
                        <a:rPr lang="nl-NL" sz="2000">
                          <a:latin typeface="Arial" panose="020B0604020202020204" pitchFamily="34" charset="0"/>
                          <a:cs typeface="Arial" panose="020B0604020202020204" pitchFamily="34" charset="0"/>
                        </a:rPr>
                        <a:t> project </a:t>
                      </a:r>
                      <a:r>
                        <a:rPr lang="nl-NL" sz="2000" err="1">
                          <a:latin typeface="Arial" panose="020B0604020202020204" pitchFamily="34" charset="0"/>
                          <a:cs typeface="Arial" panose="020B0604020202020204" pitchFamily="34" charset="0"/>
                        </a:rPr>
                        <a:t>proposal</a:t>
                      </a:r>
                      <a:endParaRPr lang="en-BE"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3556042"/>
                  </a:ext>
                </a:extLst>
              </a:tr>
            </a:tbl>
          </a:graphicData>
        </a:graphic>
      </p:graphicFrame>
    </p:spTree>
    <p:extLst>
      <p:ext uri="{BB962C8B-B14F-4D97-AF65-F5344CB8AC3E}">
        <p14:creationId xmlns:p14="http://schemas.microsoft.com/office/powerpoint/2010/main" val="9753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136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D - SCHOLARSHIP COSTS </a:t>
            </a: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t>The general principle for a project/embedded scholarship is that it contributes to capacity building: </a:t>
            </a:r>
          </a:p>
          <a:p>
            <a:pPr lvl="1" algn="just"/>
            <a:r>
              <a:rPr lang="en-US" sz="1600"/>
              <a:t>at level of the involved department of the partner institution </a:t>
            </a:r>
          </a:p>
          <a:p>
            <a:pPr lvl="1" algn="just"/>
            <a:r>
              <a:rPr lang="en-US" sz="1600"/>
              <a:t>at the level of the individual</a:t>
            </a:r>
          </a:p>
          <a:p>
            <a:pPr algn="just"/>
            <a:r>
              <a:rPr lang="en-US" sz="2000"/>
              <a:t>Scholarship costs are costs linked to scholars following a training either in Belgium or in their country/region or somewhere else</a:t>
            </a:r>
          </a:p>
          <a:p>
            <a:pPr algn="just"/>
            <a:r>
              <a:rPr lang="en-US" sz="2000">
                <a:latin typeface="Arial" panose="020B0604020202020204" pitchFamily="34" charset="0"/>
                <a:cs typeface="Arial" panose="020B0604020202020204" pitchFamily="34" charset="0"/>
              </a:rPr>
              <a:t>A minimum of 8 scholarships per training/edition – no maximum. These can be the same scholars during several editions. </a:t>
            </a:r>
            <a:endParaRPr lang="en-US" sz="2000"/>
          </a:p>
          <a:p>
            <a:pPr marL="0" indent="0" algn="just">
              <a:buNone/>
            </a:pPr>
            <a:endParaRPr lang="en-US" sz="2000" b="1"/>
          </a:p>
          <a:p>
            <a:pPr marL="0" indent="0" algn="just">
              <a:buNone/>
            </a:pPr>
            <a:r>
              <a:rPr lang="en-US" sz="2000" b="1"/>
              <a:t>“Scholarship allowance” instead of “scholarship”</a:t>
            </a:r>
          </a:p>
          <a:p>
            <a:pPr marL="0" indent="0" algn="just">
              <a:buNone/>
            </a:pPr>
            <a:endParaRPr lang="en-US" sz="2000" b="1"/>
          </a:p>
          <a:p>
            <a:pPr marL="0" indent="0" algn="just">
              <a:buNone/>
            </a:pPr>
            <a:r>
              <a:rPr lang="en-US" sz="2000" b="1"/>
              <a:t>Follows the scholarship framework : </a:t>
            </a:r>
            <a:r>
              <a:rPr lang="en-US" sz="2000" b="1">
                <a:hlinkClick r:id="rId3"/>
              </a:rPr>
              <a:t>here</a:t>
            </a:r>
            <a:endParaRPr lang="en-US" sz="2000" b="1"/>
          </a:p>
        </p:txBody>
      </p:sp>
    </p:spTree>
    <p:extLst>
      <p:ext uri="{BB962C8B-B14F-4D97-AF65-F5344CB8AC3E}">
        <p14:creationId xmlns:p14="http://schemas.microsoft.com/office/powerpoint/2010/main" val="2427058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1363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solidFill>
                  <a:srgbClr val="3E534E"/>
                </a:solidFill>
                <a:latin typeface="Arial Black" panose="020B0A04020102020204"/>
              </a:rPr>
              <a:t>D – Short term </a:t>
            </a:r>
            <a:r>
              <a:rPr lang="nl-NL" sz="2800" err="1">
                <a:solidFill>
                  <a:srgbClr val="3E534E"/>
                </a:solidFill>
                <a:latin typeface="Arial Black" panose="020B0A04020102020204"/>
              </a:rPr>
              <a:t>scholarship</a:t>
            </a:r>
            <a:r>
              <a:rPr lang="nl-NL" sz="2800">
                <a:solidFill>
                  <a:srgbClr val="3E534E"/>
                </a:solidFill>
                <a:latin typeface="Arial Black" panose="020B0A04020102020204"/>
              </a:rPr>
              <a:t> </a:t>
            </a:r>
            <a:r>
              <a:rPr lang="nl-NL" sz="2800" err="1">
                <a:solidFill>
                  <a:srgbClr val="3E534E"/>
                </a:solidFill>
                <a:latin typeface="Arial Black" panose="020B0A04020102020204"/>
              </a:rPr>
              <a:t>allowance</a:t>
            </a:r>
            <a:endParaRPr kumimoji="0" lang="en-BE" sz="28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a:solidFill>
                  <a:schemeClr val="tx1"/>
                </a:solidFill>
                <a:latin typeface="Arial" panose="020B0604020202020204" pitchFamily="34" charset="0"/>
                <a:cs typeface="Arial" panose="020B0604020202020204" pitchFamily="34" charset="0"/>
              </a:rPr>
              <a:t>Education, training or research stays up until 6 months </a:t>
            </a:r>
            <a:r>
              <a:rPr lang="en-US" sz="2000">
                <a:solidFill>
                  <a:schemeClr val="tx1"/>
                </a:solidFill>
                <a:latin typeface="Arial" panose="020B0604020202020204" pitchFamily="34" charset="0"/>
                <a:cs typeface="Arial" panose="020B0604020202020204" pitchFamily="34" charset="0"/>
              </a:rPr>
              <a:t>for which </a:t>
            </a:r>
            <a:r>
              <a:rPr lang="en-US" sz="2000" b="1">
                <a:solidFill>
                  <a:schemeClr val="tx1"/>
                </a:solidFill>
                <a:latin typeface="Arial" panose="020B0604020202020204" pitchFamily="34" charset="0"/>
                <a:cs typeface="Arial" panose="020B0604020202020204" pitchFamily="34" charset="0"/>
              </a:rPr>
              <a:t>no degree is awarded </a:t>
            </a:r>
            <a:r>
              <a:rPr lang="en-US" sz="2000">
                <a:latin typeface="Arial" panose="020B0604020202020204" pitchFamily="34" charset="0"/>
                <a:cs typeface="Arial" panose="020B0604020202020204" pitchFamily="34" charset="0"/>
              </a:rPr>
              <a:t>and that </a:t>
            </a:r>
            <a:r>
              <a:rPr lang="en-US" sz="2000" b="1">
                <a:latin typeface="Arial" panose="020B0604020202020204" pitchFamily="34" charset="0"/>
                <a:cs typeface="Arial" panose="020B0604020202020204" pitchFamily="34" charset="0"/>
              </a:rPr>
              <a:t>last between </a:t>
            </a:r>
            <a:r>
              <a:rPr lang="en-US" sz="2000">
                <a:latin typeface="Arial" panose="020B0604020202020204" pitchFamily="34" charset="0"/>
                <a:cs typeface="Arial" panose="020B0604020202020204" pitchFamily="34" charset="0"/>
              </a:rPr>
              <a:t>7 days and 6 months.</a:t>
            </a:r>
          </a:p>
          <a:p>
            <a:pPr algn="just"/>
            <a:r>
              <a:rPr lang="en-US" sz="2000">
                <a:latin typeface="Arial" panose="020B0604020202020204" pitchFamily="34" charset="0"/>
                <a:cs typeface="Arial" panose="020B0604020202020204" pitchFamily="34" charset="0"/>
              </a:rPr>
              <a:t>7 days and 14 days: based on a daily allowance of 100 EUR</a:t>
            </a:r>
          </a:p>
          <a:p>
            <a:pPr algn="just"/>
            <a:r>
              <a:rPr lang="en-US" sz="2000">
                <a:latin typeface="Arial" panose="020B0604020202020204" pitchFamily="34" charset="0"/>
                <a:cs typeface="Arial" panose="020B0604020202020204" pitchFamily="34" charset="0"/>
              </a:rPr>
              <a:t>15 days – 31 days: based on a standard monthly allowance of 1500 EUR (not pro rata!)</a:t>
            </a:r>
          </a:p>
          <a:p>
            <a:pPr algn="just"/>
            <a:r>
              <a:rPr lang="en-US" sz="2000">
                <a:latin typeface="Arial" panose="020B0604020202020204" pitchFamily="34" charset="0"/>
                <a:cs typeface="Arial" panose="020B0604020202020204" pitchFamily="34" charset="0"/>
              </a:rPr>
              <a:t>&gt; 1 month - 6 months: based on a standard monthly allowance of 1500 EUR (pro rata) For stays longer than one month the allowance is calculated pro rata, by multiplying the total number of days by the allowance of 1500 EUR, and dividing this amount by 31 </a:t>
            </a:r>
          </a:p>
          <a:p>
            <a:pPr marL="0" indent="0" algn="just">
              <a:buNone/>
            </a:pPr>
            <a:endParaRPr lang="en-US" sz="2000">
              <a:latin typeface="Arial" panose="020B0604020202020204" pitchFamily="34" charset="0"/>
              <a:cs typeface="Arial" panose="020B0604020202020204" pitchFamily="34" charset="0"/>
            </a:endParaRPr>
          </a:p>
          <a:p>
            <a:pPr marL="0" indent="0" algn="just">
              <a:buNone/>
            </a:pPr>
            <a:endParaRPr lang="en-US" sz="2000" b="1"/>
          </a:p>
          <a:p>
            <a:pPr marL="0" indent="0" algn="just">
              <a:buNone/>
            </a:pPr>
            <a:endParaRPr lang="en-US" sz="2000" b="1"/>
          </a:p>
        </p:txBody>
      </p:sp>
    </p:spTree>
    <p:extLst>
      <p:ext uri="{BB962C8B-B14F-4D97-AF65-F5344CB8AC3E}">
        <p14:creationId xmlns:p14="http://schemas.microsoft.com/office/powerpoint/2010/main" val="167467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1363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a:solidFill>
                  <a:srgbClr val="3E534E"/>
                </a:solidFill>
                <a:latin typeface="Arial Black" panose="020B0A04020102020204"/>
              </a:rPr>
              <a:t>D – Short term </a:t>
            </a:r>
            <a:r>
              <a:rPr lang="nl-NL" sz="2800" err="1">
                <a:solidFill>
                  <a:srgbClr val="3E534E"/>
                </a:solidFill>
                <a:latin typeface="Arial Black" panose="020B0A04020102020204"/>
              </a:rPr>
              <a:t>scholarship</a:t>
            </a:r>
            <a:r>
              <a:rPr lang="nl-NL" sz="2800">
                <a:solidFill>
                  <a:srgbClr val="3E534E"/>
                </a:solidFill>
                <a:latin typeface="Arial Black" panose="020B0A04020102020204"/>
              </a:rPr>
              <a:t> </a:t>
            </a:r>
            <a:r>
              <a:rPr lang="nl-NL" sz="2800" err="1">
                <a:solidFill>
                  <a:srgbClr val="3E534E"/>
                </a:solidFill>
                <a:latin typeface="Arial Black" panose="020B0A04020102020204"/>
              </a:rPr>
              <a:t>allowance</a:t>
            </a:r>
            <a:endParaRPr kumimoji="0" lang="en-BE" sz="28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a:latin typeface="Arial" pitchFamily="34" charset="0"/>
                <a:cs typeface="Arial" pitchFamily="34" charset="0"/>
              </a:rPr>
              <a:t>Payments to/for the scholar</a:t>
            </a:r>
            <a:endParaRPr lang="nl-NL" sz="2000">
              <a:latin typeface="Arial" panose="020B0604020202020204" pitchFamily="34" charset="0"/>
              <a:ea typeface="Times New Roman" panose="02020603050405020304" pitchFamily="18" charset="0"/>
            </a:endParaRPr>
          </a:p>
          <a:p>
            <a:pPr algn="just"/>
            <a:r>
              <a:rPr lang="nl-NL" sz="2000">
                <a:latin typeface="Arial" panose="020B0604020202020204" pitchFamily="34" charset="0"/>
                <a:ea typeface="Times New Roman" panose="02020603050405020304" pitchFamily="18" charset="0"/>
              </a:rPr>
              <a:t>Indirect </a:t>
            </a:r>
            <a:r>
              <a:rPr lang="nl-NL" sz="2000" err="1">
                <a:latin typeface="Arial" panose="020B0604020202020204" pitchFamily="34" charset="0"/>
                <a:ea typeface="Times New Roman" panose="02020603050405020304" pitchFamily="18" charset="0"/>
              </a:rPr>
              <a:t>travel</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costs</a:t>
            </a:r>
            <a:r>
              <a:rPr lang="nl-NL" sz="2000">
                <a:latin typeface="Arial" panose="020B0604020202020204" pitchFamily="34" charset="0"/>
                <a:ea typeface="Times New Roman" panose="02020603050405020304" pitchFamily="18" charset="0"/>
              </a:rPr>
              <a:t> 	: 200 EUR (</a:t>
            </a:r>
            <a:r>
              <a:rPr lang="nl-NL" sz="2000" err="1">
                <a:latin typeface="Arial" panose="020B0604020202020204" pitchFamily="34" charset="0"/>
                <a:ea typeface="Times New Roman" panose="02020603050405020304" pitchFamily="18" charset="0"/>
              </a:rPr>
              <a:t>lump</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sum</a:t>
            </a:r>
            <a:r>
              <a:rPr lang="nl-NL" sz="2000">
                <a:latin typeface="Arial" panose="020B0604020202020204" pitchFamily="34" charset="0"/>
                <a:ea typeface="Times New Roman" panose="02020603050405020304" pitchFamily="18" charset="0"/>
              </a:rPr>
              <a:t>)</a:t>
            </a:r>
          </a:p>
          <a:p>
            <a:pPr algn="just"/>
            <a:r>
              <a:rPr lang="nl-NL" sz="2000" err="1">
                <a:latin typeface="Arial" panose="020B0604020202020204" pitchFamily="34" charset="0"/>
                <a:ea typeface="Times New Roman" panose="02020603050405020304" pitchFamily="18" charset="0"/>
              </a:rPr>
              <a:t>Airline</a:t>
            </a:r>
            <a:r>
              <a:rPr lang="nl-NL" sz="2000">
                <a:latin typeface="Arial" panose="020B0604020202020204" pitchFamily="34" charset="0"/>
                <a:ea typeface="Times New Roman" panose="02020603050405020304" pitchFamily="18" charset="0"/>
              </a:rPr>
              <a:t> ticket		: 1.400 EUR (</a:t>
            </a:r>
            <a:r>
              <a:rPr lang="nl-NL" sz="2000" err="1">
                <a:latin typeface="Arial" panose="020B0604020202020204" pitchFamily="34" charset="0"/>
                <a:ea typeface="Times New Roman" panose="02020603050405020304" pitchFamily="18" charset="0"/>
              </a:rPr>
              <a:t>upon</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justification</a:t>
            </a:r>
            <a:r>
              <a:rPr lang="nl-NL" sz="2000">
                <a:latin typeface="Arial" panose="020B0604020202020204" pitchFamily="34" charset="0"/>
                <a:ea typeface="Times New Roman" panose="02020603050405020304" pitchFamily="18" charset="0"/>
              </a:rPr>
              <a:t>)</a:t>
            </a:r>
          </a:p>
          <a:p>
            <a:pPr algn="just"/>
            <a:r>
              <a:rPr lang="nl-NL" sz="2000">
                <a:latin typeface="Arial" panose="020B0604020202020204" pitchFamily="34" charset="0"/>
                <a:ea typeface="Times New Roman" panose="02020603050405020304" pitchFamily="18" charset="0"/>
              </a:rPr>
              <a:t>Insurance		: 2 EUR / </a:t>
            </a:r>
            <a:r>
              <a:rPr lang="nl-NL" sz="2000" err="1">
                <a:latin typeface="Arial" panose="020B0604020202020204" pitchFamily="34" charset="0"/>
                <a:ea typeface="Times New Roman" panose="02020603050405020304" pitchFamily="18" charset="0"/>
              </a:rPr>
              <a:t>day</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upon</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justification</a:t>
            </a:r>
            <a:r>
              <a:rPr lang="nl-NL" sz="2000">
                <a:latin typeface="Arial" panose="020B0604020202020204" pitchFamily="34" charset="0"/>
                <a:ea typeface="Times New Roman" panose="02020603050405020304" pitchFamily="18" charset="0"/>
              </a:rPr>
              <a:t>)</a:t>
            </a:r>
          </a:p>
          <a:p>
            <a:pPr marL="342900" indent="-342900" algn="just">
              <a:buFont typeface="Arial" panose="020B0604020202020204" pitchFamily="34" charset="0"/>
              <a:buChar char="-"/>
            </a:pPr>
            <a:endParaRPr lang="nl-NL" sz="2000">
              <a:latin typeface="Arial" panose="020B0604020202020204" pitchFamily="34" charset="0"/>
              <a:ea typeface="Times New Roman" panose="02020603050405020304" pitchFamily="18" charset="0"/>
            </a:endParaRPr>
          </a:p>
          <a:p>
            <a:pPr marL="0" indent="0" algn="just" eaLnBrk="1" fontAlgn="auto" hangingPunct="1">
              <a:spcAft>
                <a:spcPts val="0"/>
              </a:spcAft>
              <a:buNone/>
              <a:defRPr/>
            </a:pPr>
            <a:r>
              <a:rPr lang="en-US" sz="2000" b="1">
                <a:latin typeface="Arial" pitchFamily="34" charset="0"/>
                <a:cs typeface="Arial" pitchFamily="34" charset="0"/>
              </a:rPr>
              <a:t>Payments to the Flemish host unit or institution – bench fee</a:t>
            </a:r>
          </a:p>
          <a:p>
            <a:pPr algn="just">
              <a:defRPr/>
            </a:pPr>
            <a:r>
              <a:rPr lang="en-US" sz="2000">
                <a:latin typeface="Arial" pitchFamily="34" charset="0"/>
                <a:cs typeface="Arial" pitchFamily="34" charset="0"/>
              </a:rPr>
              <a:t>The bench fee is a payment to the host unit and is a contribution to the costs incurred in the provision of workspaces and laboratories, the use of study material, research equipment and computing hard-ware and software, supervision of scholars, etc.</a:t>
            </a:r>
          </a:p>
          <a:p>
            <a:pPr algn="just">
              <a:defRPr/>
            </a:pPr>
            <a:r>
              <a:rPr lang="nl-NL" sz="2000">
                <a:latin typeface="Arial" panose="020B0604020202020204" pitchFamily="34" charset="0"/>
                <a:ea typeface="Times New Roman" panose="02020603050405020304" pitchFamily="18" charset="0"/>
              </a:rPr>
              <a:t>Bench fee		: 16 EUR / </a:t>
            </a:r>
            <a:r>
              <a:rPr lang="nl-NL" sz="2000" err="1">
                <a:latin typeface="Arial" panose="020B0604020202020204" pitchFamily="34" charset="0"/>
                <a:ea typeface="Times New Roman" panose="02020603050405020304" pitchFamily="18" charset="0"/>
              </a:rPr>
              <a:t>day</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lump</a:t>
            </a:r>
            <a:r>
              <a:rPr lang="nl-NL" sz="2000">
                <a:latin typeface="Arial" panose="020B0604020202020204" pitchFamily="34" charset="0"/>
                <a:ea typeface="Times New Roman" panose="02020603050405020304" pitchFamily="18" charset="0"/>
              </a:rPr>
              <a:t> </a:t>
            </a:r>
            <a:r>
              <a:rPr lang="nl-NL" sz="2000" err="1">
                <a:latin typeface="Arial" panose="020B0604020202020204" pitchFamily="34" charset="0"/>
                <a:ea typeface="Times New Roman" panose="02020603050405020304" pitchFamily="18" charset="0"/>
              </a:rPr>
              <a:t>sum</a:t>
            </a:r>
            <a:r>
              <a:rPr lang="nl-NL" sz="2000">
                <a:latin typeface="Arial" panose="020B0604020202020204" pitchFamily="34" charset="0"/>
                <a:ea typeface="Times New Roman" panose="02020603050405020304" pitchFamily="18" charset="0"/>
              </a:rPr>
              <a:t>) </a:t>
            </a:r>
          </a:p>
          <a:p>
            <a:pPr algn="just"/>
            <a:endParaRPr lang="nl-NL" sz="2000">
              <a:latin typeface="Arial" panose="020B0604020202020204" pitchFamily="34" charset="0"/>
              <a:ea typeface="Times New Roman" panose="02020603050405020304" pitchFamily="18" charset="0"/>
            </a:endParaRPr>
          </a:p>
          <a:p>
            <a:pPr marL="0" indent="0" algn="just">
              <a:buNone/>
            </a:pPr>
            <a:r>
              <a:rPr lang="nl-NL" sz="2000" b="1" i="1" err="1">
                <a:latin typeface="Arial" panose="020B0604020202020204" pitchFamily="34" charset="0"/>
                <a:ea typeface="Times New Roman" panose="02020603050405020304" pitchFamily="18" charset="0"/>
              </a:rPr>
              <a:t>Exceptionally</a:t>
            </a:r>
            <a:r>
              <a:rPr lang="nl-NL" sz="2000" b="1" i="1">
                <a:latin typeface="Arial" panose="020B0604020202020204" pitchFamily="34" charset="0"/>
                <a:ea typeface="Times New Roman" panose="02020603050405020304" pitchFamily="18" charset="0"/>
              </a:rPr>
              <a:t>, extra </a:t>
            </a:r>
            <a:r>
              <a:rPr lang="nl-NL" sz="2000" b="1" i="1" err="1">
                <a:latin typeface="Arial" panose="020B0604020202020204" pitchFamily="34" charset="0"/>
                <a:ea typeface="Times New Roman" panose="02020603050405020304" pitchFamily="18" charset="0"/>
              </a:rPr>
              <a:t>costs</a:t>
            </a:r>
            <a:r>
              <a:rPr lang="nl-NL" sz="2000" b="1" i="1">
                <a:latin typeface="Arial" panose="020B0604020202020204" pitchFamily="34" charset="0"/>
                <a:ea typeface="Times New Roman" panose="02020603050405020304" pitchFamily="18" charset="0"/>
              </a:rPr>
              <a:t> </a:t>
            </a:r>
            <a:r>
              <a:rPr lang="nl-NL" sz="2000" b="1" i="1" err="1">
                <a:latin typeface="Arial" panose="020B0604020202020204" pitchFamily="34" charset="0"/>
                <a:ea typeface="Times New Roman" panose="02020603050405020304" pitchFamily="18" charset="0"/>
              </a:rPr>
              <a:t>can</a:t>
            </a:r>
            <a:r>
              <a:rPr lang="nl-NL" sz="2000" b="1" i="1">
                <a:latin typeface="Arial" panose="020B0604020202020204" pitchFamily="34" charset="0"/>
                <a:ea typeface="Times New Roman" panose="02020603050405020304" pitchFamily="18" charset="0"/>
              </a:rPr>
              <a:t> </a:t>
            </a:r>
            <a:r>
              <a:rPr lang="nl-NL" sz="2000" b="1" i="1" err="1">
                <a:latin typeface="Arial" panose="020B0604020202020204" pitchFamily="34" charset="0"/>
                <a:ea typeface="Times New Roman" panose="02020603050405020304" pitchFamily="18" charset="0"/>
              </a:rPr>
              <a:t>be</a:t>
            </a:r>
            <a:r>
              <a:rPr lang="nl-NL" sz="2000" b="1" i="1">
                <a:latin typeface="Arial" panose="020B0604020202020204" pitchFamily="34" charset="0"/>
                <a:ea typeface="Times New Roman" panose="02020603050405020304" pitchFamily="18" charset="0"/>
              </a:rPr>
              <a:t> </a:t>
            </a:r>
            <a:r>
              <a:rPr lang="nl-NL" sz="2000" b="1" i="1" err="1">
                <a:latin typeface="Arial" panose="020B0604020202020204" pitchFamily="34" charset="0"/>
                <a:ea typeface="Times New Roman" panose="02020603050405020304" pitchFamily="18" charset="0"/>
              </a:rPr>
              <a:t>budgeted</a:t>
            </a:r>
            <a:r>
              <a:rPr lang="nl-NL" sz="2000" b="1" i="1">
                <a:latin typeface="Arial" panose="020B0604020202020204" pitchFamily="34" charset="0"/>
                <a:ea typeface="Times New Roman" panose="02020603050405020304" pitchFamily="18" charset="0"/>
              </a:rPr>
              <a:t> (esp. </a:t>
            </a:r>
            <a:r>
              <a:rPr lang="nl-NL" sz="2000" b="1" i="1" err="1">
                <a:latin typeface="Arial" panose="020B0604020202020204" pitchFamily="34" charset="0"/>
                <a:ea typeface="Times New Roman" panose="02020603050405020304" pitchFamily="18" charset="0"/>
              </a:rPr>
              <a:t>for</a:t>
            </a:r>
            <a:r>
              <a:rPr lang="nl-NL" sz="2000" b="1" i="1">
                <a:latin typeface="Arial" panose="020B0604020202020204" pitchFamily="34" charset="0"/>
                <a:ea typeface="Times New Roman" panose="02020603050405020304" pitchFamily="18" charset="0"/>
              </a:rPr>
              <a:t> </a:t>
            </a:r>
            <a:r>
              <a:rPr lang="nl-NL" sz="2000" b="1" i="1" err="1">
                <a:latin typeface="Arial" panose="020B0604020202020204" pitchFamily="34" charset="0"/>
                <a:ea typeface="Times New Roman" panose="02020603050405020304" pitchFamily="18" charset="0"/>
              </a:rPr>
              <a:t>accommodation</a:t>
            </a:r>
            <a:r>
              <a:rPr lang="nl-NL" sz="2000" b="1" i="1">
                <a:latin typeface="Arial" panose="020B0604020202020204" pitchFamily="34" charset="0"/>
                <a:ea typeface="Times New Roman" panose="02020603050405020304" pitchFamily="18" charset="0"/>
              </a:rPr>
              <a:t>, indirect </a:t>
            </a:r>
            <a:r>
              <a:rPr lang="nl-NL" sz="2000" b="1" i="1" err="1">
                <a:latin typeface="Arial" panose="020B0604020202020204" pitchFamily="34" charset="0"/>
                <a:ea typeface="Times New Roman" panose="02020603050405020304" pitchFamily="18" charset="0"/>
              </a:rPr>
              <a:t>travel</a:t>
            </a:r>
            <a:r>
              <a:rPr lang="nl-NL" sz="2000" b="1" i="1">
                <a:latin typeface="Arial" panose="020B0604020202020204" pitchFamily="34" charset="0"/>
                <a:ea typeface="Times New Roman" panose="02020603050405020304" pitchFamily="18" charset="0"/>
              </a:rPr>
              <a:t> </a:t>
            </a:r>
            <a:r>
              <a:rPr lang="nl-NL" sz="2000" b="1" i="1" err="1">
                <a:latin typeface="Arial" panose="020B0604020202020204" pitchFamily="34" charset="0"/>
                <a:ea typeface="Times New Roman" panose="02020603050405020304" pitchFamily="18" charset="0"/>
              </a:rPr>
              <a:t>costs</a:t>
            </a:r>
            <a:r>
              <a:rPr lang="nl-NL" sz="2000" b="1" i="1">
                <a:latin typeface="Arial" panose="020B0604020202020204" pitchFamily="34" charset="0"/>
                <a:ea typeface="Times New Roman" panose="02020603050405020304" pitchFamily="18" charset="0"/>
              </a:rPr>
              <a:t>)</a:t>
            </a:r>
          </a:p>
          <a:p>
            <a:pPr marL="0" indent="0" algn="just">
              <a:buNone/>
            </a:pPr>
            <a:endParaRPr lang="en-US" sz="2000" b="1"/>
          </a:p>
          <a:p>
            <a:pPr marL="0" indent="0" algn="just">
              <a:buNone/>
            </a:pPr>
            <a:endParaRPr lang="en-US" sz="2000" b="1"/>
          </a:p>
        </p:txBody>
      </p:sp>
    </p:spTree>
    <p:extLst>
      <p:ext uri="{BB962C8B-B14F-4D97-AF65-F5344CB8AC3E}">
        <p14:creationId xmlns:p14="http://schemas.microsoft.com/office/powerpoint/2010/main" val="385226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136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D – </a:t>
            </a:r>
            <a:r>
              <a:rPr lang="nl-NL" sz="3600" err="1">
                <a:solidFill>
                  <a:srgbClr val="3E534E"/>
                </a:solidFill>
                <a:latin typeface="Arial Black" panose="020B0A04020102020204"/>
              </a:rPr>
              <a:t>Local</a:t>
            </a:r>
            <a:r>
              <a:rPr lang="nl-NL" sz="3600">
                <a:solidFill>
                  <a:srgbClr val="3E534E"/>
                </a:solidFill>
                <a:latin typeface="Arial Black" panose="020B0A04020102020204"/>
              </a:rPr>
              <a:t> </a:t>
            </a:r>
            <a:r>
              <a:rPr lang="nl-NL" sz="3600" err="1">
                <a:solidFill>
                  <a:srgbClr val="3E534E"/>
                </a:solidFill>
                <a:latin typeface="Arial Black" panose="020B0A04020102020204"/>
              </a:rPr>
              <a:t>scholarships</a:t>
            </a: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2000">
                <a:latin typeface="Arial" pitchFamily="34" charset="0"/>
                <a:cs typeface="Arial" pitchFamily="34" charset="0"/>
              </a:rPr>
              <a:t>As a general principle local scholarships may be funded from the project budget, but the amounts are to be in line with university and national guidelines</a:t>
            </a:r>
          </a:p>
          <a:p>
            <a:pPr algn="just">
              <a:defRPr/>
            </a:pPr>
            <a:r>
              <a:rPr lang="en-US" sz="2000">
                <a:latin typeface="Arial" pitchFamily="34" charset="0"/>
                <a:cs typeface="Arial" pitchFamily="34" charset="0"/>
              </a:rPr>
              <a:t>The maximum amount for the scholarship allowance is the amount foreseen for a training held in Belgium.</a:t>
            </a:r>
            <a:endParaRPr lang="en-US" sz="2000" b="1"/>
          </a:p>
        </p:txBody>
      </p:sp>
    </p:spTree>
    <p:extLst>
      <p:ext uri="{BB962C8B-B14F-4D97-AF65-F5344CB8AC3E}">
        <p14:creationId xmlns:p14="http://schemas.microsoft.com/office/powerpoint/2010/main" val="374075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6" y="635913"/>
            <a:ext cx="8136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E - COORDINATION COSTS </a:t>
            </a:r>
            <a:endParaRPr kumimoji="0" lang="en-BE" sz="3600" b="0" i="0" u="none" strike="noStrike" kern="1200" cap="none" spc="0" normalizeH="0" baseline="0" noProof="0">
              <a:ln>
                <a:noFill/>
              </a:ln>
              <a:solidFill>
                <a:srgbClr val="CE7A1E"/>
              </a:solidFill>
              <a:effectLst/>
              <a:uLnTx/>
              <a:uFillTx/>
              <a:latin typeface="Arial Black" panose="020B0A04020102020204"/>
              <a:ea typeface="+mn-ea"/>
              <a:cs typeface="+mn-cs"/>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15228" y="1418142"/>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solidFill>
                  <a:schemeClr val="dk1"/>
                </a:solidFill>
              </a:rPr>
              <a:t>These fixed amounts are foreseen in the budget and reporting as a lump sum. This budget is allocated to cover administration and coordination costs as well as non-attributable institutional costs related to the institutional management of the project. The local coordination costs are allocated to cover costs which are related to the administration and coordination of the local implementation of the project.</a:t>
            </a:r>
            <a:endParaRPr lang="en-US" sz="2000">
              <a:highlight>
                <a:srgbClr val="FFFF00"/>
              </a:highlight>
            </a:endParaRPr>
          </a:p>
          <a:p>
            <a:pPr algn="just" eaLnBrk="1" hangingPunct="1"/>
            <a:r>
              <a:rPr lang="en-US" altLang="nl-BE" sz="2000">
                <a:latin typeface="Arial" panose="020B0604020202020204" pitchFamily="34" charset="0"/>
                <a:cs typeface="Arial" panose="020B0604020202020204" pitchFamily="34" charset="0"/>
              </a:rPr>
              <a:t>Calculation coordination costs</a:t>
            </a:r>
          </a:p>
          <a:p>
            <a:pPr lvl="1" algn="just" eaLnBrk="1" hangingPunct="1"/>
            <a:r>
              <a:rPr lang="en-US" altLang="nl-BE" sz="2000">
                <a:latin typeface="Arial" panose="020B0604020202020204" pitchFamily="34" charset="0"/>
                <a:cs typeface="Arial" panose="020B0604020202020204" pitchFamily="34" charset="0"/>
              </a:rPr>
              <a:t>The coordination costs are calculated as a percentage of the sum of categories A until D of the initially planned budget.</a:t>
            </a:r>
          </a:p>
          <a:p>
            <a:pPr lvl="1" algn="just"/>
            <a:r>
              <a:rPr lang="en-US" altLang="nl-BE" sz="2000">
                <a:latin typeface="Arial" panose="020B0604020202020204" pitchFamily="34" charset="0"/>
                <a:cs typeface="Arial" panose="020B0604020202020204" pitchFamily="34" charset="0"/>
              </a:rPr>
              <a:t>The coordination costs can never exceed 10% of the initially planned budget</a:t>
            </a:r>
          </a:p>
          <a:p>
            <a:pPr algn="just"/>
            <a:r>
              <a:rPr lang="en-GB" sz="2000">
                <a:latin typeface="Arial" panose="020B0604020202020204" pitchFamily="34" charset="0"/>
                <a:cs typeface="Arial" panose="020B0604020202020204" pitchFamily="34" charset="0"/>
              </a:rPr>
              <a:t>The distribution of the coordination costs in case there are multiple partners is left to the parties involved (with a minimum of 5% at the Flemish level)</a:t>
            </a:r>
          </a:p>
          <a:p>
            <a:pPr marL="0" indent="0" algn="just">
              <a:buNone/>
            </a:pPr>
            <a:endParaRPr lang="en-US" sz="2000"/>
          </a:p>
          <a:p>
            <a:pPr algn="just"/>
            <a:endParaRPr lang="en-US" sz="2000"/>
          </a:p>
          <a:p>
            <a:pPr algn="just"/>
            <a:endParaRPr lang="nl-BE" sz="3200"/>
          </a:p>
        </p:txBody>
      </p:sp>
    </p:spTree>
    <p:extLst>
      <p:ext uri="{BB962C8B-B14F-4D97-AF65-F5344CB8AC3E}">
        <p14:creationId xmlns:p14="http://schemas.microsoft.com/office/powerpoint/2010/main" val="3366127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B418-91E2-42BC-A9A1-AC777297A042}"/>
              </a:ext>
            </a:extLst>
          </p:cNvPr>
          <p:cNvSpPr>
            <a:spLocks noGrp="1"/>
          </p:cNvSpPr>
          <p:nvPr>
            <p:ph type="title"/>
          </p:nvPr>
        </p:nvSpPr>
        <p:spPr>
          <a:xfrm>
            <a:off x="1806100" y="188695"/>
            <a:ext cx="8229600" cy="692131"/>
          </a:xfrm>
        </p:spPr>
        <p:txBody>
          <a:bodyPr>
            <a:normAutofit/>
          </a:bodyPr>
          <a:lstStyle/>
          <a:p>
            <a:r>
              <a:rPr lang="en-US" sz="3600">
                <a:solidFill>
                  <a:srgbClr val="3E534E"/>
                </a:solidFill>
                <a:latin typeface="Arial Black" panose="020B0A04020102020204"/>
                <a:ea typeface="+mn-ea"/>
                <a:cs typeface="Arial" panose="020B0604020202020204" pitchFamily="34" charset="0"/>
              </a:rPr>
              <a:t>E. COORDINATION COSTS</a:t>
            </a:r>
            <a:endParaRPr lang="en-BE" sz="3600" b="1">
              <a:solidFill>
                <a:schemeClr val="accent1"/>
              </a:solidFill>
              <a:latin typeface="Arial" panose="020B0604020202020204" pitchFamily="34" charset="0"/>
              <a:cs typeface="Arial" panose="020B0604020202020204" pitchFamily="34" charset="0"/>
            </a:endParaRPr>
          </a:p>
        </p:txBody>
      </p:sp>
      <p:graphicFrame>
        <p:nvGraphicFramePr>
          <p:cNvPr id="3" name="Tabel 6">
            <a:extLst>
              <a:ext uri="{FF2B5EF4-FFF2-40B4-BE49-F238E27FC236}">
                <a16:creationId xmlns:a16="http://schemas.microsoft.com/office/drawing/2014/main" id="{C0763571-B391-5220-A17B-A26C561CEC8A}"/>
              </a:ext>
            </a:extLst>
          </p:cNvPr>
          <p:cNvGraphicFramePr>
            <a:graphicFrameLocks noGrp="1"/>
          </p:cNvGraphicFramePr>
          <p:nvPr>
            <p:extLst>
              <p:ext uri="{D42A27DB-BD31-4B8C-83A1-F6EECF244321}">
                <p14:modId xmlns:p14="http://schemas.microsoft.com/office/powerpoint/2010/main" val="2380977035"/>
              </p:ext>
            </p:extLst>
          </p:nvPr>
        </p:nvGraphicFramePr>
        <p:xfrm>
          <a:off x="556723" y="1065652"/>
          <a:ext cx="10728354" cy="5496338"/>
        </p:xfrm>
        <a:graphic>
          <a:graphicData uri="http://schemas.openxmlformats.org/drawingml/2006/table">
            <a:tbl>
              <a:tblPr firstRow="1" bandRow="1">
                <a:tableStyleId>{7DF18680-E054-41AD-8BC1-D1AEF772440D}</a:tableStyleId>
              </a:tblPr>
              <a:tblGrid>
                <a:gridCol w="3558077">
                  <a:extLst>
                    <a:ext uri="{9D8B030D-6E8A-4147-A177-3AD203B41FA5}">
                      <a16:colId xmlns:a16="http://schemas.microsoft.com/office/drawing/2014/main" val="1578579766"/>
                    </a:ext>
                  </a:extLst>
                </a:gridCol>
                <a:gridCol w="7170277">
                  <a:extLst>
                    <a:ext uri="{9D8B030D-6E8A-4147-A177-3AD203B41FA5}">
                      <a16:colId xmlns:a16="http://schemas.microsoft.com/office/drawing/2014/main" val="2564982902"/>
                    </a:ext>
                  </a:extLst>
                </a:gridCol>
              </a:tblGrid>
              <a:tr h="528098">
                <a:tc gridSpan="2">
                  <a:txBody>
                    <a:bodyPr/>
                    <a:lstStyle/>
                    <a:p>
                      <a:r>
                        <a:rPr lang="en-US" sz="2000">
                          <a:latin typeface="Arial" panose="020B0604020202020204" pitchFamily="34" charset="0"/>
                          <a:cs typeface="Arial" panose="020B0604020202020204" pitchFamily="34" charset="0"/>
                        </a:rPr>
                        <a:t>Coordination costs E 1 and E 2 </a:t>
                      </a:r>
                    </a:p>
                  </a:txBody>
                  <a:tcPr/>
                </a:tc>
                <a:tc hMerge="1">
                  <a:txBody>
                    <a:bodyPr/>
                    <a:lstStyle/>
                    <a:p>
                      <a:endParaRPr lang="en-BE"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5466515"/>
                  </a:ext>
                </a:extLst>
              </a:tr>
              <a:tr h="2559243">
                <a:tc>
                  <a:txBody>
                    <a:bodyPr/>
                    <a:lstStyle/>
                    <a:p>
                      <a:r>
                        <a:rPr lang="en-US" sz="2000"/>
                        <a:t>Definition (subject to further </a:t>
                      </a:r>
                      <a:r>
                        <a:rPr lang="en-US" sz="2000" err="1"/>
                        <a:t>optimisation</a:t>
                      </a:r>
                      <a:r>
                        <a:rPr lang="en-US" sz="2000"/>
                        <a:t> within the financial framework document)</a:t>
                      </a:r>
                    </a:p>
                  </a:txBody>
                  <a:tcPr/>
                </a:tc>
                <a:tc>
                  <a:txBody>
                    <a:bodyPr/>
                    <a:lstStyle/>
                    <a:p>
                      <a:pPr marL="0" indent="0">
                        <a:buFont typeface="Arial" panose="020B0604020202020204" pitchFamily="34" charset="0"/>
                        <a:buNone/>
                      </a:pPr>
                      <a:r>
                        <a:rPr lang="en-US" sz="2000" kern="1200">
                          <a:solidFill>
                            <a:schemeClr val="dk1"/>
                          </a:solidFill>
                          <a:effectLst/>
                        </a:rPr>
                        <a:t>The coordination costs are fixed amounts, based on a calculation of max. 10% of the planned budget A-D, divided under the umbrella of equal partnerships as:</a:t>
                      </a:r>
                    </a:p>
                    <a:p>
                      <a:pPr marL="0" indent="0">
                        <a:buFont typeface="Arial" panose="020B0604020202020204" pitchFamily="34" charset="0"/>
                        <a:buNone/>
                      </a:pPr>
                      <a:endParaRPr lang="en-US" sz="2000" kern="120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a:solidFill>
                            <a:schemeClr val="dk1"/>
                          </a:solidFill>
                          <a:effectLst/>
                        </a:rPr>
                        <a:t>- E1: coordination costs in Belgium (fixed amount, 10 % A-D at the Flemish level) </a:t>
                      </a:r>
                      <a:r>
                        <a:rPr lang="en-GB" sz="2000" kern="1200">
                          <a:solidFill>
                            <a:schemeClr val="dk1"/>
                          </a:solidFill>
                          <a:effectLst/>
                          <a:latin typeface="+mn-lt"/>
                          <a:ea typeface="+mn-ea"/>
                          <a:cs typeface="+mn-cs"/>
                        </a:rPr>
                        <a:t>The distribution of these costs is left to the different parties involved and should be described in the proposal. </a:t>
                      </a:r>
                      <a:r>
                        <a:rPr lang="nl-BE" sz="2000" kern="1200">
                          <a:solidFill>
                            <a:schemeClr val="dk1"/>
                          </a:solidFill>
                          <a:effectLst/>
                          <a:latin typeface="+mn-lt"/>
                          <a:ea typeface="+mn-ea"/>
                          <a:cs typeface="+mn-cs"/>
                        </a:rPr>
                        <a:t> </a:t>
                      </a:r>
                      <a:endParaRPr lang="en-US" sz="2000" kern="1200">
                        <a:solidFill>
                          <a:schemeClr val="dk1"/>
                        </a:solidFill>
                        <a:effectLst/>
                      </a:endParaRPr>
                    </a:p>
                    <a:p>
                      <a:pPr marL="0" indent="0">
                        <a:buFont typeface="Arial" panose="020B0604020202020204" pitchFamily="34" charset="0"/>
                        <a:buNone/>
                      </a:pPr>
                      <a:endParaRPr lang="en-US" sz="2000" kern="1200">
                        <a:solidFill>
                          <a:schemeClr val="dk1"/>
                        </a:solidFill>
                        <a:effectLst/>
                      </a:endParaRPr>
                    </a:p>
                    <a:p>
                      <a:pPr marL="0" indent="0">
                        <a:buFont typeface="Arial" panose="020B0604020202020204" pitchFamily="34" charset="0"/>
                        <a:buNone/>
                      </a:pPr>
                      <a:r>
                        <a:rPr lang="en-US" sz="2000" kern="1200">
                          <a:solidFill>
                            <a:schemeClr val="dk1"/>
                          </a:solidFill>
                          <a:effectLst/>
                        </a:rPr>
                        <a:t>Or </a:t>
                      </a:r>
                    </a:p>
                    <a:p>
                      <a:pPr marL="0" indent="0">
                        <a:buFont typeface="Arial" panose="020B0604020202020204" pitchFamily="34" charset="0"/>
                        <a:buNone/>
                      </a:pPr>
                      <a:endParaRPr lang="en-US" sz="2000" kern="1200">
                        <a:solidFill>
                          <a:schemeClr val="dk1"/>
                        </a:solidFill>
                        <a:effectLst/>
                      </a:endParaRPr>
                    </a:p>
                    <a:p>
                      <a:pPr marL="0" indent="0">
                        <a:buFont typeface="Arial" panose="020B0604020202020204" pitchFamily="34" charset="0"/>
                        <a:buNone/>
                      </a:pPr>
                      <a:r>
                        <a:rPr lang="en-US" sz="2000" kern="1200">
                          <a:solidFill>
                            <a:schemeClr val="dk1"/>
                          </a:solidFill>
                          <a:effectLst/>
                        </a:rPr>
                        <a:t>- E1: coordination costs in Belgium (fixed amount, 5% A-D at the Flemish level), and</a:t>
                      </a:r>
                    </a:p>
                    <a:p>
                      <a:pPr marL="0" indent="0">
                        <a:buFont typeface="Arial" panose="020B0604020202020204" pitchFamily="34" charset="0"/>
                        <a:buNone/>
                      </a:pPr>
                      <a:r>
                        <a:rPr lang="en-US" sz="2000" kern="1200">
                          <a:solidFill>
                            <a:schemeClr val="dk1"/>
                          </a:solidFill>
                          <a:effectLst/>
                        </a:rPr>
                        <a:t>- E2: partner coordination costs (fixed amount, 5% A-D at the local level, if relevant to be subdivided over different institutions)</a:t>
                      </a:r>
                    </a:p>
                  </a:txBody>
                  <a:tcPr/>
                </a:tc>
                <a:extLst>
                  <a:ext uri="{0D108BD9-81ED-4DB2-BD59-A6C34878D82A}">
                    <a16:rowId xmlns:a16="http://schemas.microsoft.com/office/drawing/2014/main" val="1123556042"/>
                  </a:ext>
                </a:extLst>
              </a:tr>
            </a:tbl>
          </a:graphicData>
        </a:graphic>
      </p:graphicFrame>
    </p:spTree>
    <p:extLst>
      <p:ext uri="{BB962C8B-B14F-4D97-AF65-F5344CB8AC3E}">
        <p14:creationId xmlns:p14="http://schemas.microsoft.com/office/powerpoint/2010/main" val="378925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3533355-72F3-0353-14F4-C7D3F3DCCE9E}"/>
              </a:ext>
            </a:extLst>
          </p:cNvPr>
          <p:cNvSpPr/>
          <p:nvPr/>
        </p:nvSpPr>
        <p:spPr>
          <a:xfrm>
            <a:off x="-257732" y="3883542"/>
            <a:ext cx="4677926" cy="4677926"/>
          </a:xfrm>
          <a:prstGeom prst="ellipse">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BE" sz="1350">
              <a:solidFill>
                <a:srgbClr val="FFFFFF"/>
              </a:solidFill>
              <a:latin typeface="Arial" panose="020B0604020202020204"/>
            </a:endParaRPr>
          </a:p>
        </p:txBody>
      </p:sp>
      <p:sp>
        <p:nvSpPr>
          <p:cNvPr id="3" name="Oval 2">
            <a:extLst>
              <a:ext uri="{FF2B5EF4-FFF2-40B4-BE49-F238E27FC236}">
                <a16:creationId xmlns:a16="http://schemas.microsoft.com/office/drawing/2014/main" id="{A4ED87A9-E855-AF82-E9FE-4B4929554770}"/>
              </a:ext>
            </a:extLst>
          </p:cNvPr>
          <p:cNvSpPr/>
          <p:nvPr/>
        </p:nvSpPr>
        <p:spPr>
          <a:xfrm>
            <a:off x="8112759" y="-1248926"/>
            <a:ext cx="4677926" cy="4677926"/>
          </a:xfrm>
          <a:prstGeom prst="ellipse">
            <a:avLst/>
          </a:prstGeom>
          <a:no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BE" sz="1350">
              <a:solidFill>
                <a:srgbClr val="FFFFFF"/>
              </a:solidFill>
              <a:latin typeface="Arial" panose="020B0604020202020204"/>
            </a:endParaRPr>
          </a:p>
        </p:txBody>
      </p:sp>
      <p:sp>
        <p:nvSpPr>
          <p:cNvPr id="5" name="TextBox 4">
            <a:extLst>
              <a:ext uri="{FF2B5EF4-FFF2-40B4-BE49-F238E27FC236}">
                <a16:creationId xmlns:a16="http://schemas.microsoft.com/office/drawing/2014/main" id="{35E11D36-0408-6477-14A5-33979E64B9B7}"/>
              </a:ext>
            </a:extLst>
          </p:cNvPr>
          <p:cNvSpPr txBox="1"/>
          <p:nvPr/>
        </p:nvSpPr>
        <p:spPr>
          <a:xfrm>
            <a:off x="2922735" y="3031271"/>
            <a:ext cx="6471634" cy="1569660"/>
          </a:xfrm>
          <a:prstGeom prst="rect">
            <a:avLst/>
          </a:prstGeom>
          <a:noFill/>
        </p:spPr>
        <p:txBody>
          <a:bodyPr wrap="square" rtlCol="0">
            <a:spAutoFit/>
          </a:bodyPr>
          <a:lstStyle/>
          <a:p>
            <a:pPr algn="ctr" defTabSz="685800">
              <a:defRPr/>
            </a:pPr>
            <a:r>
              <a:rPr lang="en-GB" sz="2400" i="1">
                <a:solidFill>
                  <a:srgbClr val="FEFCFF"/>
                </a:solidFill>
                <a:latin typeface="Arial" panose="020B0604020202020204" pitchFamily="34" charset="0"/>
                <a:cs typeface="Arial" panose="020B0604020202020204" pitchFamily="34" charset="0"/>
              </a:rPr>
              <a:t>Questions, remarks, reflections ?</a:t>
            </a:r>
          </a:p>
          <a:p>
            <a:pPr algn="ctr" defTabSz="685800">
              <a:defRPr/>
            </a:pPr>
            <a:endParaRPr lang="en-GB" sz="2400" i="1">
              <a:solidFill>
                <a:srgbClr val="FEFCFF"/>
              </a:solidFill>
              <a:latin typeface="Arial" panose="020B0604020202020204" pitchFamily="34" charset="0"/>
              <a:cs typeface="Arial" panose="020B0604020202020204" pitchFamily="34" charset="0"/>
            </a:endParaRPr>
          </a:p>
          <a:p>
            <a:pPr algn="ctr" defTabSz="685800">
              <a:defRPr/>
            </a:pPr>
            <a:endParaRPr lang="en-GB" sz="2400" i="1">
              <a:solidFill>
                <a:srgbClr val="FEFCFF"/>
              </a:solidFill>
              <a:latin typeface="Arial" panose="020B0604020202020204" pitchFamily="34" charset="0"/>
              <a:cs typeface="Arial" panose="020B0604020202020204" pitchFamily="34" charset="0"/>
            </a:endParaRPr>
          </a:p>
          <a:p>
            <a:pPr algn="ctr" defTabSz="685800">
              <a:defRPr/>
            </a:pPr>
            <a:r>
              <a:rPr lang="en-GB" sz="2400" i="1">
                <a:solidFill>
                  <a:srgbClr val="FEFCFF"/>
                </a:solidFill>
                <a:latin typeface="Arial" panose="020B0604020202020204" pitchFamily="34" charset="0"/>
                <a:cs typeface="Arial" panose="020B0604020202020204" pitchFamily="34" charset="0"/>
              </a:rPr>
              <a:t>Thank you!</a:t>
            </a:r>
            <a:endParaRPr lang="en-BE" sz="2400" i="1">
              <a:solidFill>
                <a:srgbClr val="FEFCFF"/>
              </a:solidFill>
              <a:latin typeface="Arial" panose="020B0604020202020204" pitchFamily="34" charset="0"/>
              <a:cs typeface="Arial" panose="020B0604020202020204" pitchFamily="34" charset="0"/>
            </a:endParaRPr>
          </a:p>
        </p:txBody>
      </p:sp>
      <p:pic>
        <p:nvPicPr>
          <p:cNvPr id="8" name="Graphic 7" descr="Help outline">
            <a:extLst>
              <a:ext uri="{FF2B5EF4-FFF2-40B4-BE49-F238E27FC236}">
                <a16:creationId xmlns:a16="http://schemas.microsoft.com/office/drawing/2014/main" id="{E097DBBD-793E-37C2-2907-0137CABDA8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0999" y="1332254"/>
            <a:ext cx="1350000" cy="1350000"/>
          </a:xfrm>
          <a:prstGeom prst="rect">
            <a:avLst/>
          </a:prstGeom>
        </p:spPr>
      </p:pic>
    </p:spTree>
    <p:extLst>
      <p:ext uri="{BB962C8B-B14F-4D97-AF65-F5344CB8AC3E}">
        <p14:creationId xmlns:p14="http://schemas.microsoft.com/office/powerpoint/2010/main" val="107877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AA213B-6FAC-4AE5-CE38-47B31A0DB12C}"/>
              </a:ext>
            </a:extLst>
          </p:cNvPr>
          <p:cNvSpPr>
            <a:spLocks noGrp="1"/>
          </p:cNvSpPr>
          <p:nvPr>
            <p:ph type="body" sz="quarter" idx="10"/>
          </p:nvPr>
        </p:nvSpPr>
        <p:spPr/>
        <p:txBody>
          <a:bodyPr/>
          <a:lstStyle/>
          <a:p>
            <a:r>
              <a:rPr lang="nl-BE"/>
              <a:t>1. </a:t>
            </a:r>
            <a:r>
              <a:rPr lang="nl-BE" err="1"/>
              <a:t>Introduction</a:t>
            </a:r>
            <a:endParaRPr lang="nl-BE"/>
          </a:p>
        </p:txBody>
      </p:sp>
      <p:sp>
        <p:nvSpPr>
          <p:cNvPr id="3" name="Tijdelijke aanduiding voor tekst 2">
            <a:extLst>
              <a:ext uri="{FF2B5EF4-FFF2-40B4-BE49-F238E27FC236}">
                <a16:creationId xmlns:a16="http://schemas.microsoft.com/office/drawing/2014/main" id="{60F4860D-63A8-D5E1-C3B7-BC62067B3D8B}"/>
              </a:ext>
            </a:extLst>
          </p:cNvPr>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14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8051766-8716-FE5F-EE21-BF90FBFE6033}"/>
              </a:ext>
            </a:extLst>
          </p:cNvPr>
          <p:cNvSpPr/>
          <p:nvPr/>
        </p:nvSpPr>
        <p:spPr>
          <a:xfrm>
            <a:off x="-389619" y="532998"/>
            <a:ext cx="834657" cy="83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accent6"/>
              </a:solidFill>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3F26CB-6D41-A2A4-3D6A-CEC36C727BEA}"/>
              </a:ext>
            </a:extLst>
          </p:cNvPr>
          <p:cNvSpPr txBox="1"/>
          <p:nvPr/>
        </p:nvSpPr>
        <p:spPr>
          <a:xfrm>
            <a:off x="979666" y="635913"/>
            <a:ext cx="5607401" cy="1200329"/>
          </a:xfrm>
          <a:prstGeom prst="rect">
            <a:avLst/>
          </a:prstGeom>
          <a:noFill/>
        </p:spPr>
        <p:txBody>
          <a:bodyPr wrap="square" rtlCol="0">
            <a:spAutoFit/>
          </a:bodyPr>
          <a:lstStyle/>
          <a:p>
            <a:r>
              <a:rPr lang="nl-NL" sz="3600" err="1">
                <a:solidFill>
                  <a:schemeClr val="bg2"/>
                </a:solidFill>
                <a:latin typeface="+mj-lt"/>
              </a:rPr>
              <a:t>Introduction</a:t>
            </a:r>
            <a:endParaRPr lang="en-BE" sz="3600">
              <a:solidFill>
                <a:schemeClr val="accent1"/>
              </a:solidFill>
              <a:latin typeface="+mj-lt"/>
            </a:endParaRPr>
          </a:p>
          <a:p>
            <a:endParaRPr lang="en-BE" sz="3600">
              <a:solidFill>
                <a:schemeClr val="bg2"/>
              </a:solidFill>
              <a:latin typeface="+mj-lt"/>
            </a:endParaRPr>
          </a:p>
        </p:txBody>
      </p:sp>
      <p:sp>
        <p:nvSpPr>
          <p:cNvPr id="16" name="TextBox 15">
            <a:extLst>
              <a:ext uri="{FF2B5EF4-FFF2-40B4-BE49-F238E27FC236}">
                <a16:creationId xmlns:a16="http://schemas.microsoft.com/office/drawing/2014/main" id="{4803F87F-A5F6-03CD-7268-A1890131D392}"/>
              </a:ext>
            </a:extLst>
          </p:cNvPr>
          <p:cNvSpPr txBox="1"/>
          <p:nvPr/>
        </p:nvSpPr>
        <p:spPr>
          <a:xfrm>
            <a:off x="979667" y="1970798"/>
            <a:ext cx="5607400" cy="1385700"/>
          </a:xfrm>
          <a:prstGeom prst="rect">
            <a:avLst/>
          </a:prstGeom>
          <a:noFill/>
        </p:spPr>
        <p:txBody>
          <a:bodyPr wrap="square" rtlCol="0">
            <a:spAutoFit/>
          </a:bodyPr>
          <a:lstStyle/>
          <a:p>
            <a:pPr>
              <a:lnSpc>
                <a:spcPct val="107000"/>
              </a:lnSpc>
              <a:spcAft>
                <a:spcPts val="800"/>
              </a:spcAft>
            </a:pPr>
            <a:r>
              <a:rPr lang="en-US" altLang="nl-BE" sz="2000" b="1">
                <a:solidFill>
                  <a:schemeClr val="bg1"/>
                </a:solidFill>
                <a:latin typeface="Arial" panose="020B0604020202020204" pitchFamily="34" charset="0"/>
              </a:rPr>
              <a:t>Update of 25 November 2022, based on policy decisions of 19/11/21,23/11/21, and 25/03/2022 (Bureau UOS) and discussion within financial working group (ICOS-FIN).</a:t>
            </a:r>
          </a:p>
        </p:txBody>
      </p:sp>
      <p:sp>
        <p:nvSpPr>
          <p:cNvPr id="18" name="Arc 17">
            <a:extLst>
              <a:ext uri="{FF2B5EF4-FFF2-40B4-BE49-F238E27FC236}">
                <a16:creationId xmlns:a16="http://schemas.microsoft.com/office/drawing/2014/main" id="{5DE82EFF-CAB8-52FF-CF97-8AF6B8C20C64}"/>
              </a:ext>
            </a:extLst>
          </p:cNvPr>
          <p:cNvSpPr/>
          <p:nvPr/>
        </p:nvSpPr>
        <p:spPr>
          <a:xfrm rot="15300000">
            <a:off x="8182763" y="5741408"/>
            <a:ext cx="1762019" cy="1762019"/>
          </a:xfrm>
          <a:prstGeom prst="arc">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19" name="Oval 18">
            <a:extLst>
              <a:ext uri="{FF2B5EF4-FFF2-40B4-BE49-F238E27FC236}">
                <a16:creationId xmlns:a16="http://schemas.microsoft.com/office/drawing/2014/main" id="{76C53D71-B1A3-0368-CDB7-673296633808}"/>
              </a:ext>
            </a:extLst>
          </p:cNvPr>
          <p:cNvSpPr/>
          <p:nvPr/>
        </p:nvSpPr>
        <p:spPr>
          <a:xfrm>
            <a:off x="9317774" y="-1032933"/>
            <a:ext cx="9130918" cy="9130918"/>
          </a:xfrm>
          <a:prstGeom prst="ellipse">
            <a:avLst/>
          </a:prstGeom>
          <a:solidFill>
            <a:srgbClr val="B3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rgbClr val="CF7B1F"/>
              </a:solidFill>
            </a:endParaRPr>
          </a:p>
        </p:txBody>
      </p:sp>
      <p:pic>
        <p:nvPicPr>
          <p:cNvPr id="20" name="Picture 19">
            <a:extLst>
              <a:ext uri="{FF2B5EF4-FFF2-40B4-BE49-F238E27FC236}">
                <a16:creationId xmlns:a16="http://schemas.microsoft.com/office/drawing/2014/main" id="{79C0311D-38D3-9E98-96F8-0D1455754E01}"/>
              </a:ext>
            </a:extLst>
          </p:cNvPr>
          <p:cNvPicPr>
            <a:picLocks noChangeAspect="1"/>
          </p:cNvPicPr>
          <p:nvPr/>
        </p:nvPicPr>
        <p:blipFill rotWithShape="1">
          <a:blip r:embed="rId3"/>
          <a:srcRect l="17082" t="-593" r="16252" b="593"/>
          <a:stretch/>
        </p:blipFill>
        <p:spPr>
          <a:xfrm>
            <a:off x="7180387" y="1108062"/>
            <a:ext cx="4792134" cy="4792134"/>
          </a:xfrm>
          <a:custGeom>
            <a:avLst/>
            <a:gdLst>
              <a:gd name="connsiteX0" fmla="*/ 2396067 w 4792134"/>
              <a:gd name="connsiteY0" fmla="*/ 0 h 4792134"/>
              <a:gd name="connsiteX1" fmla="*/ 4792134 w 4792134"/>
              <a:gd name="connsiteY1" fmla="*/ 2396067 h 4792134"/>
              <a:gd name="connsiteX2" fmla="*/ 2396067 w 4792134"/>
              <a:gd name="connsiteY2" fmla="*/ 4792134 h 4792134"/>
              <a:gd name="connsiteX3" fmla="*/ 0 w 4792134"/>
              <a:gd name="connsiteY3" fmla="*/ 2396067 h 4792134"/>
              <a:gd name="connsiteX4" fmla="*/ 2396067 w 4792134"/>
              <a:gd name="connsiteY4" fmla="*/ 0 h 479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134" h="4792134">
                <a:moveTo>
                  <a:pt x="2396067" y="0"/>
                </a:moveTo>
                <a:cubicBezTo>
                  <a:pt x="3719378" y="0"/>
                  <a:pt x="4792134" y="1072756"/>
                  <a:pt x="4792134" y="2396067"/>
                </a:cubicBezTo>
                <a:cubicBezTo>
                  <a:pt x="4792134" y="3719378"/>
                  <a:pt x="3719378" y="4792134"/>
                  <a:pt x="2396067" y="4792134"/>
                </a:cubicBezTo>
                <a:cubicBezTo>
                  <a:pt x="1072756" y="4792134"/>
                  <a:pt x="0" y="3719378"/>
                  <a:pt x="0" y="2396067"/>
                </a:cubicBezTo>
                <a:cubicBezTo>
                  <a:pt x="0" y="1072756"/>
                  <a:pt x="1072756" y="0"/>
                  <a:pt x="2396067" y="0"/>
                </a:cubicBezTo>
                <a:close/>
              </a:path>
            </a:pathLst>
          </a:custGeom>
        </p:spPr>
      </p:pic>
    </p:spTree>
    <p:extLst>
      <p:ext uri="{BB962C8B-B14F-4D97-AF65-F5344CB8AC3E}">
        <p14:creationId xmlns:p14="http://schemas.microsoft.com/office/powerpoint/2010/main" val="407914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29210" y="309342"/>
            <a:ext cx="9246685" cy="1200329"/>
          </a:xfrm>
          <a:prstGeom prst="rect">
            <a:avLst/>
          </a:prstGeom>
          <a:noFill/>
        </p:spPr>
        <p:txBody>
          <a:bodyPr wrap="square" rtlCol="0">
            <a:spAutoFit/>
          </a:bodyPr>
          <a:lstStyle/>
          <a:p>
            <a:pPr>
              <a:defRPr/>
            </a:pPr>
            <a:r>
              <a:rPr lang="nl-NL" sz="3600">
                <a:solidFill>
                  <a:srgbClr val="3E534E"/>
                </a:solidFill>
                <a:latin typeface="Arial Black" panose="020B0A04020102020204"/>
              </a:rPr>
              <a:t>General </a:t>
            </a:r>
            <a:r>
              <a:rPr lang="nl-NL" sz="3600" err="1">
                <a:solidFill>
                  <a:srgbClr val="3E534E"/>
                </a:solidFill>
                <a:latin typeface="Arial Black" panose="020B0A04020102020204"/>
              </a:rPr>
              <a:t>principles</a:t>
            </a:r>
            <a:endParaRPr lang="en-BE" sz="3600">
              <a:solidFill>
                <a:srgbClr val="CE7A1E"/>
              </a:solidFill>
              <a:latin typeface="Arial Black" panose="020B0A040201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a:solidFill>
                <a:srgbClr val="3E534E"/>
              </a:solidFill>
              <a:latin typeface="Arial Black" panose="020B0A04020102020204"/>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417329" y="206427"/>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40045" y="623756"/>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2">
            <a:extLst>
              <a:ext uri="{FF2B5EF4-FFF2-40B4-BE49-F238E27FC236}">
                <a16:creationId xmlns:a16="http://schemas.microsoft.com/office/drawing/2014/main" id="{F44223C7-0828-4914-1F43-7AEE913B60E1}"/>
              </a:ext>
            </a:extLst>
          </p:cNvPr>
          <p:cNvSpPr txBox="1"/>
          <p:nvPr/>
        </p:nvSpPr>
        <p:spPr>
          <a:xfrm>
            <a:off x="561580" y="1041084"/>
            <a:ext cx="8638895" cy="5632311"/>
          </a:xfrm>
          <a:prstGeom prst="rect">
            <a:avLst/>
          </a:prstGeom>
          <a:noFill/>
        </p:spPr>
        <p:txBody>
          <a:bodyPr wrap="square" rtlCol="0">
            <a:spAutoFit/>
          </a:bodyPr>
          <a:lstStyle/>
          <a:p>
            <a:pPr algn="just" eaLnBrk="1" hangingPunct="1"/>
            <a:r>
              <a:rPr lang="en-US" altLang="nl-BE" sz="2000">
                <a:latin typeface="Arial"/>
                <a:cs typeface="Arial"/>
              </a:rPr>
              <a:t>Principles of </a:t>
            </a:r>
            <a:r>
              <a:rPr lang="en-US" altLang="nl-BE" sz="2000" b="1">
                <a:solidFill>
                  <a:schemeClr val="accent2"/>
                </a:solidFill>
                <a:latin typeface="Arial"/>
                <a:cs typeface="Arial"/>
              </a:rPr>
              <a:t>alignment</a:t>
            </a:r>
            <a:r>
              <a:rPr lang="en-US" altLang="nl-BE" sz="2000">
                <a:solidFill>
                  <a:schemeClr val="accent2"/>
                </a:solidFill>
                <a:latin typeface="Arial"/>
                <a:cs typeface="Arial"/>
              </a:rPr>
              <a:t> </a:t>
            </a:r>
            <a:r>
              <a:rPr lang="en-US" altLang="nl-BE" sz="2000">
                <a:latin typeface="Arial"/>
                <a:cs typeface="Arial"/>
              </a:rPr>
              <a:t>with financial guidelines of the partner universities through negotiation (in particular in the context of local guidelines for travel, mileage, scholarships, etc.)</a:t>
            </a:r>
          </a:p>
          <a:p>
            <a:pPr algn="just" eaLnBrk="1" hangingPunct="1"/>
            <a:endParaRPr lang="en-US" altLang="nl-BE" sz="2000">
              <a:latin typeface="Arial" panose="020B0604020202020204" pitchFamily="34" charset="0"/>
            </a:endParaRPr>
          </a:p>
          <a:p>
            <a:pPr algn="just" eaLnBrk="1" hangingPunct="1"/>
            <a:r>
              <a:rPr lang="en-US" altLang="nl-BE" sz="2000">
                <a:latin typeface="Arial"/>
                <a:cs typeface="Arial"/>
              </a:rPr>
              <a:t>We fund </a:t>
            </a:r>
            <a:r>
              <a:rPr lang="en-US" altLang="nl-BE" sz="2000" b="1">
                <a:solidFill>
                  <a:schemeClr val="accent2"/>
                </a:solidFill>
                <a:latin typeface="Arial"/>
                <a:cs typeface="Arial"/>
              </a:rPr>
              <a:t>cooperation</a:t>
            </a:r>
          </a:p>
          <a:p>
            <a:pPr marL="800100" lvl="1" indent="-342900" algn="just" eaLnBrk="1" hangingPunct="1">
              <a:buFont typeface="Arial" panose="020B0604020202020204" pitchFamily="34" charset="0"/>
              <a:buChar char="•"/>
            </a:pPr>
            <a:r>
              <a:rPr lang="en-US" altLang="nl-BE" sz="2000">
                <a:latin typeface="Arial"/>
                <a:cs typeface="Arial"/>
              </a:rPr>
              <a:t>The share of investment costs in the overall budget is to be kept as limited as possible, taking into account the project objectives </a:t>
            </a:r>
            <a:endParaRPr lang="en-US" altLang="nl-BE" sz="2000">
              <a:latin typeface="Arial" panose="020B0604020202020204" pitchFamily="34" charset="0"/>
            </a:endParaRPr>
          </a:p>
          <a:p>
            <a:pPr marL="800100" lvl="1" indent="-342900" algn="just" eaLnBrk="1" hangingPunct="1">
              <a:buFont typeface="Arial" panose="020B0604020202020204" pitchFamily="34" charset="0"/>
              <a:buChar char="•"/>
            </a:pPr>
            <a:r>
              <a:rPr lang="en-US" altLang="nl-BE" sz="2000">
                <a:latin typeface="Arial"/>
                <a:cs typeface="Arial"/>
              </a:rPr>
              <a:t>Key aim is to </a:t>
            </a:r>
            <a:r>
              <a:rPr lang="en-US" altLang="nl-BE" sz="2000" b="1">
                <a:solidFill>
                  <a:schemeClr val="accent2"/>
                </a:solidFill>
                <a:latin typeface="Arial"/>
                <a:cs typeface="Arial"/>
              </a:rPr>
              <a:t>improve the basic conditions </a:t>
            </a:r>
            <a:r>
              <a:rPr lang="en-US" altLang="nl-BE" sz="2000">
                <a:latin typeface="Arial"/>
                <a:cs typeface="Arial"/>
              </a:rPr>
              <a:t>in which </a:t>
            </a:r>
            <a:r>
              <a:rPr lang="en-US" altLang="nl-BE" sz="2000" b="1">
                <a:solidFill>
                  <a:schemeClr val="accent2"/>
                </a:solidFill>
                <a:latin typeface="Arial"/>
                <a:cs typeface="Arial"/>
              </a:rPr>
              <a:t>academics </a:t>
            </a:r>
            <a:r>
              <a:rPr lang="en-US" altLang="nl-BE" sz="2000">
                <a:latin typeface="Arial"/>
                <a:cs typeface="Arial"/>
              </a:rPr>
              <a:t>have to </a:t>
            </a:r>
            <a:r>
              <a:rPr lang="en-US" altLang="nl-BE" sz="2000" b="1">
                <a:solidFill>
                  <a:schemeClr val="accent2"/>
                </a:solidFill>
                <a:latin typeface="Arial"/>
                <a:cs typeface="Arial"/>
              </a:rPr>
              <a:t>do “their job”</a:t>
            </a:r>
          </a:p>
          <a:p>
            <a:pPr marL="800100" lvl="1" indent="-342900" algn="just" eaLnBrk="1" hangingPunct="1">
              <a:buFont typeface="Arial" panose="020B0604020202020204" pitchFamily="34" charset="0"/>
              <a:buChar char="•"/>
            </a:pPr>
            <a:r>
              <a:rPr lang="en-US" altLang="nl-BE" sz="2000">
                <a:latin typeface="Arial"/>
                <a:cs typeface="Arial"/>
              </a:rPr>
              <a:t>Academic personnel is to be provided by either the partner university or the Flemish universities</a:t>
            </a:r>
          </a:p>
          <a:p>
            <a:pPr marL="800100" lvl="1" indent="-342900" algn="just" eaLnBrk="1" hangingPunct="1">
              <a:buFont typeface="Arial" panose="020B0604020202020204" pitchFamily="34" charset="0"/>
              <a:buChar char="•"/>
            </a:pPr>
            <a:r>
              <a:rPr lang="en-US" altLang="nl-BE" sz="2000">
                <a:latin typeface="Arial"/>
                <a:cs typeface="Arial"/>
              </a:rPr>
              <a:t>Selected input or in-kind </a:t>
            </a:r>
            <a:r>
              <a:rPr lang="en-US" altLang="nl-BE" sz="2000" err="1">
                <a:latin typeface="Arial"/>
                <a:cs typeface="Arial"/>
              </a:rPr>
              <a:t>cofunding</a:t>
            </a:r>
            <a:r>
              <a:rPr lang="en-US" altLang="nl-BE" sz="2000">
                <a:latin typeface="Arial"/>
                <a:cs typeface="Arial"/>
              </a:rPr>
              <a:t> is assumed by the local universities (office space, </a:t>
            </a:r>
            <a:r>
              <a:rPr lang="en-US" altLang="nl-BE" sz="2000" err="1">
                <a:latin typeface="Arial"/>
                <a:cs typeface="Arial"/>
              </a:rPr>
              <a:t>waivering</a:t>
            </a:r>
            <a:r>
              <a:rPr lang="en-US" altLang="nl-BE" sz="2000">
                <a:latin typeface="Arial"/>
                <a:cs typeface="Arial"/>
              </a:rPr>
              <a:t> of tuition fees, staff support, renovation of buildings, etc.)</a:t>
            </a:r>
          </a:p>
          <a:p>
            <a:pPr lvl="1" algn="just" eaLnBrk="1" hangingPunct="1"/>
            <a:endParaRPr lang="en-US" altLang="nl-BE" sz="2000">
              <a:latin typeface="Arial"/>
              <a:cs typeface="Arial"/>
            </a:endParaRPr>
          </a:p>
          <a:p>
            <a:pPr algn="just"/>
            <a:r>
              <a:rPr lang="en-US" sz="2000">
                <a:latin typeface="Arial"/>
                <a:cs typeface="Arial"/>
              </a:rPr>
              <a:t>General principles: The funds are used in accordance with the principle of good financial management, meaning in accordance with the principles of (1) thrift, (2) efficiency and (3) effectiveness</a:t>
            </a:r>
            <a:endParaRPr lang="en-GB" altLang="nl-BE" sz="2000">
              <a:solidFill>
                <a:srgbClr val="CF7B1F"/>
              </a:solidFill>
              <a:latin typeface="Arial"/>
              <a:cs typeface="Arial"/>
            </a:endParaRPr>
          </a:p>
        </p:txBody>
      </p:sp>
    </p:spTree>
    <p:extLst>
      <p:ext uri="{BB962C8B-B14F-4D97-AF65-F5344CB8AC3E}">
        <p14:creationId xmlns:p14="http://schemas.microsoft.com/office/powerpoint/2010/main" val="349772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AA213B-6FAC-4AE5-CE38-47B31A0DB12C}"/>
              </a:ext>
            </a:extLst>
          </p:cNvPr>
          <p:cNvSpPr>
            <a:spLocks noGrp="1"/>
          </p:cNvSpPr>
          <p:nvPr>
            <p:ph type="body" sz="quarter" idx="10"/>
          </p:nvPr>
        </p:nvSpPr>
        <p:spPr>
          <a:xfrm>
            <a:off x="911680" y="2274034"/>
            <a:ext cx="7725326" cy="864859"/>
          </a:xfrm>
        </p:spPr>
        <p:txBody>
          <a:bodyPr/>
          <a:lstStyle/>
          <a:p>
            <a:r>
              <a:rPr lang="nl-BE"/>
              <a:t>2. Financial Framework</a:t>
            </a:r>
          </a:p>
        </p:txBody>
      </p:sp>
      <p:sp>
        <p:nvSpPr>
          <p:cNvPr id="3" name="Tijdelijke aanduiding voor tekst 2">
            <a:extLst>
              <a:ext uri="{FF2B5EF4-FFF2-40B4-BE49-F238E27FC236}">
                <a16:creationId xmlns:a16="http://schemas.microsoft.com/office/drawing/2014/main" id="{60F4860D-63A8-D5E1-C3B7-BC62067B3D8B}"/>
              </a:ext>
            </a:extLst>
          </p:cNvPr>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312696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5" y="635913"/>
            <a:ext cx="92466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General </a:t>
            </a:r>
            <a:r>
              <a:rPr lang="nl-NL" sz="3600" err="1">
                <a:solidFill>
                  <a:srgbClr val="3E534E"/>
                </a:solidFill>
                <a:latin typeface="Arial Black" panose="020B0A04020102020204"/>
              </a:rPr>
              <a:t>framework</a:t>
            </a:r>
            <a:r>
              <a:rPr lang="nl-NL" sz="3600">
                <a:solidFill>
                  <a:srgbClr val="3E534E"/>
                </a:solidFill>
                <a:latin typeface="Arial Black" panose="020B0A04020102020204"/>
              </a:rPr>
              <a:t> &amp; </a:t>
            </a:r>
            <a:r>
              <a:rPr lang="nl-NL" sz="3600" err="1">
                <a:solidFill>
                  <a:srgbClr val="3E534E"/>
                </a:solidFill>
                <a:latin typeface="Arial Black" panose="020B0A04020102020204"/>
              </a:rPr>
              <a:t>guidelines</a:t>
            </a:r>
            <a:endParaRPr lang="nl-NL" sz="3600">
              <a:solidFill>
                <a:srgbClr val="3E534E"/>
              </a:solidFill>
              <a:latin typeface="Arial Black" panose="020B0A04020102020204"/>
            </a:endParaRP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79665" y="1718013"/>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t>Max. ITP budget is 150.000 EUR </a:t>
            </a:r>
          </a:p>
          <a:p>
            <a:pPr marL="0" indent="0" algn="just">
              <a:buNone/>
            </a:pPr>
            <a:endParaRPr lang="en-US" sz="2000"/>
          </a:p>
          <a:p>
            <a:pPr algn="just"/>
            <a:r>
              <a:rPr lang="en-US" sz="2000" b="1"/>
              <a:t>Budget transfer (roll-over between activity years </a:t>
            </a:r>
            <a:r>
              <a:rPr lang="en-US" sz="2000"/>
              <a:t>is possible</a:t>
            </a:r>
          </a:p>
          <a:p>
            <a:pPr marL="0" indent="0" algn="just">
              <a:buNone/>
            </a:pPr>
            <a:endParaRPr lang="en-US" sz="2000"/>
          </a:p>
          <a:p>
            <a:pPr algn="just"/>
            <a:r>
              <a:rPr lang="en-US" sz="2000"/>
              <a:t>General recommendation if working in partner countries: spread the budget in such a way that you can take into account slow upstart in view of setting out administrative project management procedures, opening of local accounts, etc. </a:t>
            </a:r>
          </a:p>
          <a:p>
            <a:pPr marL="0" indent="0" algn="just">
              <a:buNone/>
            </a:pPr>
            <a:endParaRPr lang="en-US" sz="2000"/>
          </a:p>
          <a:p>
            <a:pPr algn="just"/>
            <a:r>
              <a:rPr lang="en-US" sz="2000" b="1"/>
              <a:t>Projects cannot be extended</a:t>
            </a:r>
            <a:r>
              <a:rPr lang="en-US" sz="2000"/>
              <a:t>, max. duration 3 activity years 1 sept X – 31 Aug X+2</a:t>
            </a:r>
          </a:p>
        </p:txBody>
      </p:sp>
    </p:spTree>
    <p:extLst>
      <p:ext uri="{BB962C8B-B14F-4D97-AF65-F5344CB8AC3E}">
        <p14:creationId xmlns:p14="http://schemas.microsoft.com/office/powerpoint/2010/main" val="304582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B5984-B60C-125B-333C-31BF69E8D7C8}"/>
              </a:ext>
            </a:extLst>
          </p:cNvPr>
          <p:cNvSpPr txBox="1"/>
          <p:nvPr/>
        </p:nvSpPr>
        <p:spPr>
          <a:xfrm>
            <a:off x="979665" y="635913"/>
            <a:ext cx="92466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a:solidFill>
                  <a:srgbClr val="3E534E"/>
                </a:solidFill>
                <a:latin typeface="Arial Black" panose="020B0A04020102020204"/>
              </a:rPr>
              <a:t>Basic information</a:t>
            </a:r>
          </a:p>
        </p:txBody>
      </p:sp>
      <p:sp>
        <p:nvSpPr>
          <p:cNvPr id="3" name="TextBox 2">
            <a:extLst>
              <a:ext uri="{FF2B5EF4-FFF2-40B4-BE49-F238E27FC236}">
                <a16:creationId xmlns:a16="http://schemas.microsoft.com/office/drawing/2014/main" id="{3FD1E756-B2A0-002E-65DA-869EEC8707FB}"/>
              </a:ext>
            </a:extLst>
          </p:cNvPr>
          <p:cNvSpPr txBox="1"/>
          <p:nvPr/>
        </p:nvSpPr>
        <p:spPr>
          <a:xfrm>
            <a:off x="745067" y="1836242"/>
            <a:ext cx="6119285" cy="64633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
                <a:srgbClr val="3E534E"/>
              </a:buClr>
              <a:buSzTx/>
              <a:tabLst/>
              <a:defRPr/>
            </a:pPr>
            <a:endParaRPr kumimoji="0" lang="nl-BE" sz="1800" b="0" i="0" u="none" strike="noStrike" kern="1200" cap="none" spc="0" normalizeH="0" baseline="0" noProof="0">
              <a:ln>
                <a:noFill/>
              </a:ln>
              <a:solidFill>
                <a:srgbClr val="40524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CE7A1E"/>
              </a:buClr>
              <a:buSzTx/>
              <a:buFontTx/>
              <a:buAutoNum type="arabicPeriod"/>
              <a:tabLst/>
              <a:defRPr/>
            </a:pPr>
            <a:endParaRPr kumimoji="0" lang="en-BE" sz="1800" b="0" i="0" u="none" strike="noStrike" kern="1200" cap="none" spc="0" normalizeH="0" baseline="0" noProof="0">
              <a:ln>
                <a:noFill/>
              </a:ln>
              <a:solidFill>
                <a:srgbClr val="40524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8051766-8716-FE5F-EE21-BF90FBFE6033}"/>
              </a:ext>
            </a:extLst>
          </p:cNvPr>
          <p:cNvSpPr/>
          <p:nvPr/>
        </p:nvSpPr>
        <p:spPr>
          <a:xfrm>
            <a:off x="-366874" y="532998"/>
            <a:ext cx="834657" cy="834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5FEBDC6A-EEE1-240F-F1A4-E807DEF0FAC2}"/>
              </a:ext>
            </a:extLst>
          </p:cNvPr>
          <p:cNvCxnSpPr>
            <a:cxnSpLocks/>
          </p:cNvCxnSpPr>
          <p:nvPr/>
        </p:nvCxnSpPr>
        <p:spPr>
          <a:xfrm>
            <a:off x="190500" y="950327"/>
            <a:ext cx="554567"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AD887B-4AE0-01FE-F4F6-4A6B244CFB19}"/>
              </a:ext>
            </a:extLst>
          </p:cNvPr>
          <p:cNvSpPr/>
          <p:nvPr/>
        </p:nvSpPr>
        <p:spPr>
          <a:xfrm>
            <a:off x="9317774" y="-1032933"/>
            <a:ext cx="9130918" cy="91309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jdelijke aanduiding voor tekst 7">
            <a:extLst>
              <a:ext uri="{FF2B5EF4-FFF2-40B4-BE49-F238E27FC236}">
                <a16:creationId xmlns:a16="http://schemas.microsoft.com/office/drawing/2014/main" id="{87894518-6B6C-6A51-CDDE-BF379C89A0D5}"/>
              </a:ext>
            </a:extLst>
          </p:cNvPr>
          <p:cNvSpPr txBox="1">
            <a:spLocks/>
          </p:cNvSpPr>
          <p:nvPr/>
        </p:nvSpPr>
        <p:spPr>
          <a:xfrm>
            <a:off x="979665" y="1718013"/>
            <a:ext cx="7799563" cy="3629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a:t>Project budget divided in budgets </a:t>
            </a:r>
            <a:r>
              <a:rPr lang="en-US" sz="2000" b="1"/>
              <a:t>per activity year</a:t>
            </a:r>
            <a:r>
              <a:rPr lang="en-US" sz="2000"/>
              <a:t>: 12-month period (1 Sept year ‘X’ to 31 August year ‘x+1’)</a:t>
            </a:r>
          </a:p>
          <a:p>
            <a:pPr marL="0" indent="0" algn="just">
              <a:buNone/>
            </a:pPr>
            <a:endParaRPr lang="en-US" sz="2000"/>
          </a:p>
          <a:p>
            <a:pPr algn="just"/>
            <a:r>
              <a:rPr lang="en-US" sz="2000"/>
              <a:t>Only invoices dated </a:t>
            </a:r>
            <a:r>
              <a:rPr lang="en-US" sz="2000" b="1"/>
              <a:t>within activity period </a:t>
            </a:r>
            <a:r>
              <a:rPr lang="en-US" sz="2000"/>
              <a:t>(12 months) are acceptable / original invoices</a:t>
            </a:r>
          </a:p>
          <a:p>
            <a:pPr marL="0" indent="0" algn="just">
              <a:buNone/>
            </a:pPr>
            <a:endParaRPr lang="en-US" sz="2000"/>
          </a:p>
          <a:p>
            <a:pPr algn="just"/>
            <a:r>
              <a:rPr lang="en-US" sz="2000" b="1"/>
              <a:t>Date related expenses </a:t>
            </a:r>
            <a:r>
              <a:rPr lang="en-US" sz="2000"/>
              <a:t>(e.g. mission related expenses, subscription costs, scholarship costs, etc.) need to be accounted for in the </a:t>
            </a:r>
            <a:r>
              <a:rPr lang="en-US" sz="2000" b="1"/>
              <a:t>respective activity year</a:t>
            </a:r>
          </a:p>
        </p:txBody>
      </p:sp>
    </p:spTree>
    <p:extLst>
      <p:ext uri="{BB962C8B-B14F-4D97-AF65-F5344CB8AC3E}">
        <p14:creationId xmlns:p14="http://schemas.microsoft.com/office/powerpoint/2010/main" val="298644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AA213B-6FAC-4AE5-CE38-47B31A0DB12C}"/>
              </a:ext>
            </a:extLst>
          </p:cNvPr>
          <p:cNvSpPr>
            <a:spLocks noGrp="1"/>
          </p:cNvSpPr>
          <p:nvPr>
            <p:ph type="body" sz="quarter" idx="10"/>
          </p:nvPr>
        </p:nvSpPr>
        <p:spPr/>
        <p:txBody>
          <a:bodyPr/>
          <a:lstStyle/>
          <a:p>
            <a:r>
              <a:rPr lang="nl-BE"/>
              <a:t>3. Budget </a:t>
            </a:r>
            <a:r>
              <a:rPr lang="nl-BE" err="1"/>
              <a:t>lines</a:t>
            </a:r>
            <a:endParaRPr lang="nl-BE"/>
          </a:p>
        </p:txBody>
      </p:sp>
      <p:sp>
        <p:nvSpPr>
          <p:cNvPr id="3" name="Tijdelijke aanduiding voor tekst 2">
            <a:extLst>
              <a:ext uri="{FF2B5EF4-FFF2-40B4-BE49-F238E27FC236}">
                <a16:creationId xmlns:a16="http://schemas.microsoft.com/office/drawing/2014/main" id="{60F4860D-63A8-D5E1-C3B7-BC62067B3D8B}"/>
              </a:ext>
            </a:extLst>
          </p:cNvPr>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2175349825"/>
      </p:ext>
    </p:extLst>
  </p:cSld>
  <p:clrMapOvr>
    <a:masterClrMapping/>
  </p:clrMapOvr>
</p:sld>
</file>

<file path=ppt/theme/theme1.xml><?xml version="1.0" encoding="utf-8"?>
<a:theme xmlns:a="http://schemas.openxmlformats.org/drawingml/2006/main" name="Titelpaginas">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ina-tekst+foto">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kstpagina-WIT">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kstpagina-groen">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Highlight-paginas">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ervolgpagina-tekst+foto">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itelpaginas">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itelpaginas">
  <a:themeElements>
    <a:clrScheme name="VLIR-UOS">
      <a:dk1>
        <a:srgbClr val="3E534E"/>
      </a:dk1>
      <a:lt1>
        <a:srgbClr val="FFFFFF"/>
      </a:lt1>
      <a:dk2>
        <a:srgbClr val="3E534E"/>
      </a:dk2>
      <a:lt2>
        <a:srgbClr val="FEFCFF"/>
      </a:lt2>
      <a:accent1>
        <a:srgbClr val="40524E"/>
      </a:accent1>
      <a:accent2>
        <a:srgbClr val="9DA483"/>
      </a:accent2>
      <a:accent3>
        <a:srgbClr val="71BAD1"/>
      </a:accent3>
      <a:accent4>
        <a:srgbClr val="CE7A1E"/>
      </a:accent4>
      <a:accent5>
        <a:srgbClr val="819F98"/>
      </a:accent5>
      <a:accent6>
        <a:srgbClr val="E9AE70"/>
      </a:accent6>
      <a:hlink>
        <a:srgbClr val="839F98"/>
      </a:hlink>
      <a:folHlink>
        <a:srgbClr val="C5CEC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951082-c592-4248-a879-50761f1225b6">
      <Terms xmlns="http://schemas.microsoft.com/office/infopath/2007/PartnerControls"/>
    </lcf76f155ced4ddcb4097134ff3c332f>
    <TaxCatchAll xmlns="ad3986a9-4da0-4a52-bd94-fb9ef19222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A582C26B18E74DA6F52D6C657F8B79" ma:contentTypeVersion="16" ma:contentTypeDescription="Een nieuw document maken." ma:contentTypeScope="" ma:versionID="4beac5bd5af4c2b3fa3685cc569a63e1">
  <xsd:schema xmlns:xsd="http://www.w3.org/2001/XMLSchema" xmlns:xs="http://www.w3.org/2001/XMLSchema" xmlns:p="http://schemas.microsoft.com/office/2006/metadata/properties" xmlns:ns2="2a951082-c592-4248-a879-50761f1225b6" xmlns:ns3="ad3986a9-4da0-4a52-bd94-fb9ef1922257" targetNamespace="http://schemas.microsoft.com/office/2006/metadata/properties" ma:root="true" ma:fieldsID="d094f0df99c6d0820f87f356704cc793" ns2:_="" ns3:_="">
    <xsd:import namespace="2a951082-c592-4248-a879-50761f1225b6"/>
    <xsd:import namespace="ad3986a9-4da0-4a52-bd94-fb9ef19222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51082-c592-4248-a879-50761f122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c72ab1d-8e06-4cab-863e-a6923078ab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3986a9-4da0-4a52-bd94-fb9ef192225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e4c497f-3245-4e6a-b266-f15830b026e1}" ma:internalName="TaxCatchAll" ma:showField="CatchAllData" ma:web="ad3986a9-4da0-4a52-bd94-fb9ef19222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3964CF-E7FD-482F-B055-48D5C208AA86}">
  <ds:schemaRefs>
    <ds:schemaRef ds:uri="2a951082-c592-4248-a879-50761f1225b6"/>
    <ds:schemaRef ds:uri="43edb2f1-4b51-4fa1-ba0e-653198ae0f70"/>
    <ds:schemaRef ds:uri="8ad3749c-de92-42e8-bfdb-99ff2215b755"/>
    <ds:schemaRef ds:uri="ad3986a9-4da0-4a52-bd94-fb9ef19222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F9CFAC-0B1B-4DDB-94CB-C4AC449B7B0C}">
  <ds:schemaRefs>
    <ds:schemaRef ds:uri="2a951082-c592-4248-a879-50761f1225b6"/>
    <ds:schemaRef ds:uri="ad3986a9-4da0-4a52-bd94-fb9ef19222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2459245-6CEE-413E-96D5-8D1C94A841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2286</Words>
  <Application>Microsoft Office PowerPoint</Application>
  <PresentationFormat>Breedbeeld</PresentationFormat>
  <Paragraphs>226</Paragraphs>
  <Slides>28</Slides>
  <Notes>19</Notes>
  <HiddenSlides>0</HiddenSlides>
  <MMClips>0</MMClips>
  <ScaleCrop>false</ScaleCrop>
  <HeadingPairs>
    <vt:vector size="6" baseType="variant">
      <vt:variant>
        <vt:lpstr>Gebruikte lettertypen</vt:lpstr>
      </vt:variant>
      <vt:variant>
        <vt:i4>4</vt:i4>
      </vt:variant>
      <vt:variant>
        <vt:lpstr>Thema</vt:lpstr>
      </vt:variant>
      <vt:variant>
        <vt:i4>8</vt:i4>
      </vt:variant>
      <vt:variant>
        <vt:lpstr>Diatitels</vt:lpstr>
      </vt:variant>
      <vt:variant>
        <vt:i4>28</vt:i4>
      </vt:variant>
    </vt:vector>
  </HeadingPairs>
  <TitlesOfParts>
    <vt:vector size="40" baseType="lpstr">
      <vt:lpstr>Arial</vt:lpstr>
      <vt:lpstr>Arial Black</vt:lpstr>
      <vt:lpstr>Arial Narrow</vt:lpstr>
      <vt:lpstr>Calibri</vt:lpstr>
      <vt:lpstr>Titelpaginas</vt:lpstr>
      <vt:lpstr>Pagina-tekst+foto</vt:lpstr>
      <vt:lpstr>Tekstpagina-WIT</vt:lpstr>
      <vt:lpstr>Tekstpagina-groen</vt:lpstr>
      <vt:lpstr>Highlight-paginas</vt:lpstr>
      <vt:lpstr>Vervolgpagina-tekst+foto</vt:lpstr>
      <vt:lpstr>1_Titelpaginas</vt:lpstr>
      <vt:lpstr>2_Titelpaginas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 COORDINATION COSTS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Josianne</dc:creator>
  <cp:lastModifiedBy>Ise  De Smet</cp:lastModifiedBy>
  <cp:revision>1</cp:revision>
  <cp:lastPrinted>2022-06-27T09:22:16Z</cp:lastPrinted>
  <dcterms:created xsi:type="dcterms:W3CDTF">2022-06-20T09:48:17Z</dcterms:created>
  <dcterms:modified xsi:type="dcterms:W3CDTF">2022-12-15T13:15:46Z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0x010100A9A582C26B18E74DA6F52D6C657F8B79</vt:lpwstr>
  </property>
</Properties>
</file>